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</p:sldMasterIdLst>
  <p:notesMasterIdLst>
    <p:notesMasterId r:id="rId39"/>
  </p:notesMasterIdLst>
  <p:sldIdLst>
    <p:sldId id="287" r:id="rId5"/>
    <p:sldId id="258" r:id="rId6"/>
    <p:sldId id="259" r:id="rId7"/>
    <p:sldId id="260" r:id="rId8"/>
    <p:sldId id="262" r:id="rId9"/>
    <p:sldId id="263" r:id="rId10"/>
    <p:sldId id="311" r:id="rId11"/>
    <p:sldId id="348" r:id="rId12"/>
    <p:sldId id="340" r:id="rId13"/>
    <p:sldId id="341" r:id="rId14"/>
    <p:sldId id="313" r:id="rId15"/>
    <p:sldId id="342" r:id="rId16"/>
    <p:sldId id="350" r:id="rId17"/>
    <p:sldId id="329" r:id="rId18"/>
    <p:sldId id="337" r:id="rId19"/>
    <p:sldId id="349" r:id="rId20"/>
    <p:sldId id="304" r:id="rId21"/>
    <p:sldId id="338" r:id="rId22"/>
    <p:sldId id="344" r:id="rId23"/>
    <p:sldId id="607" r:id="rId24"/>
    <p:sldId id="290" r:id="rId25"/>
    <p:sldId id="608" r:id="rId26"/>
    <p:sldId id="291" r:id="rId27"/>
    <p:sldId id="282" r:id="rId28"/>
    <p:sldId id="609" r:id="rId29"/>
    <p:sldId id="330" r:id="rId30"/>
    <p:sldId id="331" r:id="rId31"/>
    <p:sldId id="332" r:id="rId32"/>
    <p:sldId id="333" r:id="rId33"/>
    <p:sldId id="339" r:id="rId34"/>
    <p:sldId id="351" r:id="rId35"/>
    <p:sldId id="346" r:id="rId36"/>
    <p:sldId id="347" r:id="rId37"/>
    <p:sldId id="293" r:id="rId38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003300"/>
    <a:srgbClr val="0000CC"/>
    <a:srgbClr val="006600"/>
    <a:srgbClr val="FFFF66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67" autoAdjust="0"/>
  </p:normalViewPr>
  <p:slideViewPr>
    <p:cSldViewPr>
      <p:cViewPr varScale="1">
        <p:scale>
          <a:sx n="40" d="100"/>
          <a:sy n="40" d="100"/>
        </p:scale>
        <p:origin x="90" y="6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8FC9ED-AC1B-4D40-A037-7C49830EF38E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BB1FB7-5395-4745-A29C-E188702ADD6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854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52C6-907C-4664-AC48-D19A820CC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1C11-381E-4BEC-A0BB-4D03C4EBE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9685-3257-4700-92FC-3E4E9451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53C7-B495-403D-9D11-24CB2804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80EB-7280-4346-838D-7D616905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26CB-FC3F-4123-A3E1-E1E2C98F3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8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F1F3F-0B81-48C1-BDF9-754A058D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1795-B5C6-472F-8743-CA62FF364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7EAC-F46C-4E50-8AB8-718749FF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6EC8-5B9F-4C82-9424-9D35321D7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7D4F-CFEC-4932-AA98-1DE79DAF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AA9D-B869-4818-B468-696FDAAA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E069-0FA4-4245-B8B4-76173817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5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700F5-8820-4A27-9C42-64892C68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16AF-AFB5-49B3-8A49-55A676BD8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D6ED-C62C-4DC6-8B41-E8FC6F04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52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A84-454A-4C6E-B3EC-05B3BAD85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253B-24BA-48B0-9DCD-DB0D9752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5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E5AB-2509-4F9C-BDDF-7350A45D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5EA2-0D08-4C82-84FE-E454F3EF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8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6D09-7372-4A67-9E61-E3BA69C55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4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76DC-BB26-47DB-B65C-B754737B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20D8-097A-43CB-8773-95353221E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8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4A5D-274D-4D46-8AE1-B9A36C0C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6CBA-827E-4BD6-83C1-7C022D6BE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6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F803-40A9-4745-897E-CE7495C9F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AD05-5F05-42A9-9A37-D7DBC857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FD92-F97C-4067-94A3-1E7664363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99F4-0757-4894-AE15-0721B7F6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54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93D5-9919-4EB6-A115-7BB4C7535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0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21FB-C7BB-4E4D-AC9C-2EC09818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66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B5B0-57D5-48AD-9F2A-710F0B55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1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8E17-B664-420F-8ACD-430EF19B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025D-4C16-4F9A-BCED-29FBDA942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1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4682-295F-423C-A6BD-78AE4FC3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44D7-75A6-4372-B7EF-99387C6BA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6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F64E-03B5-4761-925B-538D3B36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DE5C-8ED3-4DB6-B958-D00DB44E6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7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297C-7346-404D-9FF2-1E4657EB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268F-F10D-49A9-910F-E41A681A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9F7F-2B2F-4A40-AC8B-2B98D3D7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D86D-DDBE-4127-9E63-1AB1FACD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3653-5635-49C5-A7A7-8121BAF7B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158D-2E82-403E-A6AF-ADA3B0E6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8905F7AB-A8CD-4F6A-9D84-1B3C96F33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93A865-CD8D-443F-BADA-A0213245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5570E-7673-4116-AE0F-6615ED106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92" r:id="rId2"/>
    <p:sldLayoutId id="2147485693" r:id="rId3"/>
    <p:sldLayoutId id="2147485694" r:id="rId4"/>
    <p:sldLayoutId id="2147485695" r:id="rId5"/>
    <p:sldLayoutId id="2147485696" r:id="rId6"/>
    <p:sldLayoutId id="2147485697" r:id="rId7"/>
    <p:sldLayoutId id="2147485698" r:id="rId8"/>
    <p:sldLayoutId id="2147485699" r:id="rId9"/>
    <p:sldLayoutId id="2147485700" r:id="rId10"/>
    <p:sldLayoutId id="2147485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CDC87C4-4ACF-4370-BCBF-503A04D4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018" y="3106753"/>
            <a:ext cx="21645714" cy="638648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latin typeface="Times New Roman" pitchFamily="18" charset="0"/>
                <a:cs typeface="Times New Roman" pitchFamily="18" charset="0"/>
              </a:rPr>
              <a:t>Qari mill-Ktieb </a:t>
            </a:r>
            <a:endParaRPr lang="en-US" sz="15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tal-Eżodu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24, 3-8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299" y="4085416"/>
            <a:ext cx="21574276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417" y="683370"/>
            <a:ext cx="1693917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5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775" y="1436735"/>
            <a:ext cx="19802200" cy="972810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tkellem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tinżel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1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365" y="2627586"/>
            <a:ext cx="20574144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ġmiel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288338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37" y="3585350"/>
            <a:ext cx="21717152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771" y="1475458"/>
            <a:ext cx="20018224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ġimgħu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ħbiebi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quddiemi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għamlu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patt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miegħu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.”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6807" y="1403450"/>
            <a:ext cx="19226136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jħabbru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nnifsu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37" y="3585350"/>
            <a:ext cx="21717152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795" y="1403450"/>
            <a:ext cx="19586176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lill-Għoli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4939" y="1408493"/>
            <a:ext cx="16201800" cy="97845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f’jum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dwejjaq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neħilsek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int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tweġġa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37" y="3585350"/>
            <a:ext cx="21717152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65598"/>
            <a:ext cx="22288656" cy="1053499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lill-poplu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ordnalu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Il-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b’leħen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698423" y="1442210"/>
            <a:ext cx="2193146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mt-MT" sz="15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Ilqgħu bil-ħlewwa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mt-MT" sz="15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 mħawla fikom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altLang="mt-MT" sz="15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tista’ ssalvalkom ruħkom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713651"/>
            <a:ext cx="22217218" cy="9174274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13, 24-30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828" y="2603436"/>
            <a:ext cx="22360094" cy="739470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F’dak iż-żmien: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Ġes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ġab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parabbola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lill-folla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828" y="1379300"/>
            <a:ext cx="22360094" cy="98429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 tas-Smewwiet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tixbaħ lil wieħed raġel li 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ra’ żerriegħa tajba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fil-għalqa tiegħu.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1342726"/>
            <a:ext cx="22002904" cy="991612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xħin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in-nies kienu reqdin,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 l-għadu tiegħu,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ra’ s-sikrana qalb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il-qamħ u telaq.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3442"/>
            <a:ext cx="22360094" cy="1214723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mbagħad il-qamħ nibet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sbul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tfaċċat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sid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għalqa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197076"/>
            <a:ext cx="22360094" cy="1215159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żerriegħa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żrajt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fil-għalqa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Mela dis-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Izda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52088"/>
            <a:ext cx="22360094" cy="1190582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Dil-biċċa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għamilhieli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għadu tiegħi!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niġbruha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883" y="-183750"/>
            <a:ext cx="15119985" cy="183751"/>
          </a:xfrm>
        </p:spPr>
        <p:txBody>
          <a:bodyPr/>
          <a:lstStyle/>
          <a:p>
            <a:pPr eaLnBrk="1" hangingPunct="1"/>
            <a:r>
              <a:rPr lang="mt-MT" altLang="mt-MT" sz="7349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129426"/>
            <a:ext cx="2228865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Mosè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kiteb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filgħodu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artal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il-muntanja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285752"/>
            <a:ext cx="22431532" cy="1208647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Le, għax intom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tiġbru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ħandkom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taqilgħu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Erħulhom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jikbru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flimkien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0"/>
            <a:ext cx="22431532" cy="537541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sal-ħsad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lill-ħassada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Iġbru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orbtuha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743" y="2640974"/>
            <a:ext cx="20378264" cy="731962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ħruq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maħżen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42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08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-108718"/>
            <a:ext cx="2221721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waqqaf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tnax-il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plier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għat-tnax-il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tribù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bagħat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xi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żgħażagħ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joffru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sagrifiċċji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129426"/>
            <a:ext cx="2236009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joqtlu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għoġiela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sagrifiċċji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tas-sliem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nofs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qiegħdu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bwieqi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xerred</a:t>
            </a:r>
            <a:endParaRPr 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2302"/>
            <a:ext cx="2236009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nofs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artal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tal-patt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qara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seta’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57" y="84888"/>
            <a:ext cx="22987079" cy="39199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nisimgħu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jroxxu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il-poplu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35" y="1537051"/>
            <a:ext cx="22987079" cy="95274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tal-patt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magħkom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mt-MT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97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500</Words>
  <Application>Microsoft Office PowerPoint</Application>
  <PresentationFormat>Custom</PresentationFormat>
  <Paragraphs>89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Maltese Times Roman</vt:lpstr>
      <vt:lpstr>Times New Roman</vt:lpstr>
      <vt:lpstr>Default Design</vt:lpstr>
      <vt:lpstr>7_Default Design</vt:lpstr>
      <vt:lpstr>4_Default Design</vt:lpstr>
      <vt:lpstr>2_Default Design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It-Tlieta, Ħmistax-il ġimgħa</dc:title>
  <dc:creator>Jean Pierre Galea</dc:creator>
  <cp:lastModifiedBy>Alfred Caruan a</cp:lastModifiedBy>
  <cp:revision>78</cp:revision>
  <dcterms:created xsi:type="dcterms:W3CDTF">2011-06-23T10:42:16Z</dcterms:created>
  <dcterms:modified xsi:type="dcterms:W3CDTF">2023-05-29T03:43:37Z</dcterms:modified>
</cp:coreProperties>
</file>