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1" r:id="rId2"/>
  </p:sldMasterIdLst>
  <p:notesMasterIdLst>
    <p:notesMasterId r:id="rId53"/>
  </p:notesMasterIdLst>
  <p:sldIdLst>
    <p:sldId id="256" r:id="rId3"/>
    <p:sldId id="257" r:id="rId4"/>
    <p:sldId id="348" r:id="rId5"/>
    <p:sldId id="311" r:id="rId6"/>
    <p:sldId id="374" r:id="rId7"/>
    <p:sldId id="338" r:id="rId8"/>
    <p:sldId id="339" r:id="rId9"/>
    <p:sldId id="375" r:id="rId10"/>
    <p:sldId id="312" r:id="rId11"/>
    <p:sldId id="313" r:id="rId12"/>
    <p:sldId id="314" r:id="rId13"/>
    <p:sldId id="376" r:id="rId14"/>
    <p:sldId id="351" r:id="rId15"/>
    <p:sldId id="353" r:id="rId16"/>
    <p:sldId id="377" r:id="rId17"/>
    <p:sldId id="365" r:id="rId18"/>
    <p:sldId id="352" r:id="rId19"/>
    <p:sldId id="378" r:id="rId20"/>
    <p:sldId id="366" r:id="rId21"/>
    <p:sldId id="288" r:id="rId22"/>
    <p:sldId id="267" r:id="rId23"/>
    <p:sldId id="367" r:id="rId24"/>
    <p:sldId id="269" r:id="rId25"/>
    <p:sldId id="354" r:id="rId26"/>
    <p:sldId id="368" r:id="rId27"/>
    <p:sldId id="271" r:id="rId28"/>
    <p:sldId id="370" r:id="rId29"/>
    <p:sldId id="369" r:id="rId30"/>
    <p:sldId id="355" r:id="rId31"/>
    <p:sldId id="363" r:id="rId32"/>
    <p:sldId id="371" r:id="rId33"/>
    <p:sldId id="607" r:id="rId34"/>
    <p:sldId id="273" r:id="rId35"/>
    <p:sldId id="608" r:id="rId36"/>
    <p:sldId id="294" r:id="rId37"/>
    <p:sldId id="275" r:id="rId38"/>
    <p:sldId id="609" r:id="rId39"/>
    <p:sldId id="610" r:id="rId40"/>
    <p:sldId id="611" r:id="rId41"/>
    <p:sldId id="613" r:id="rId42"/>
    <p:sldId id="614" r:id="rId43"/>
    <p:sldId id="615" r:id="rId44"/>
    <p:sldId id="616" r:id="rId45"/>
    <p:sldId id="617" r:id="rId46"/>
    <p:sldId id="618" r:id="rId47"/>
    <p:sldId id="619" r:id="rId48"/>
    <p:sldId id="620" r:id="rId49"/>
    <p:sldId id="621" r:id="rId50"/>
    <p:sldId id="292" r:id="rId51"/>
    <p:sldId id="373" r:id="rId52"/>
  </p:sldIdLst>
  <p:sldSz cx="23399750" cy="12599988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1pPr>
    <a:lvl2pPr marL="1028563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2pPr>
    <a:lvl3pPr marL="2057126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3pPr>
    <a:lvl4pPr marL="3085689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4pPr>
    <a:lvl5pPr marL="4114251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5pPr>
    <a:lvl6pPr marL="5142814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6pPr>
    <a:lvl7pPr marL="6171377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7pPr>
    <a:lvl8pPr marL="7199940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8pPr>
    <a:lvl9pPr marL="8228503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0000CC"/>
    <a:srgbClr val="3C1A56"/>
    <a:srgbClr val="FFFF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86" autoAdjust="0"/>
    <p:restoredTop sz="94710" autoAdjust="0"/>
  </p:normalViewPr>
  <p:slideViewPr>
    <p:cSldViewPr>
      <p:cViewPr varScale="1">
        <p:scale>
          <a:sx n="28" d="100"/>
          <a:sy n="28" d="100"/>
        </p:scale>
        <p:origin x="156" y="1056"/>
      </p:cViewPr>
      <p:guideLst>
        <p:guide orient="horz" pos="3969"/>
        <p:guide pos="7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7C60C54-D330-436D-9ED8-02AA511B340A}" type="datetimeFigureOut">
              <a:rPr lang="mt-MT"/>
              <a:pPr>
                <a:defRPr/>
              </a:pPr>
              <a:t>11/03/2023</a:t>
            </a:fld>
            <a:endParaRPr lang="mt-M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62E647D-669C-408F-B899-D5D4927505D8}" type="slidenum">
              <a:rPr lang="mt-MT"/>
              <a:pPr>
                <a:defRPr/>
              </a:pPr>
              <a:t>‹#›</a:t>
            </a:fld>
            <a:endParaRPr lang="mt-MT" dirty="0"/>
          </a:p>
        </p:txBody>
      </p:sp>
    </p:spTree>
    <p:extLst>
      <p:ext uri="{BB962C8B-B14F-4D97-AF65-F5344CB8AC3E}">
        <p14:creationId xmlns:p14="http://schemas.microsoft.com/office/powerpoint/2010/main" val="2534144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t-MT" altLang="mt-MT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2B5C05D-85F0-4F97-B82B-87549C3BDFD7}" type="slidenum">
              <a:rPr lang="mt-MT" altLang="mt-MT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mt-MT" altLang="mt-M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4F010-8602-4F50-94AE-D6D50F1C2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7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78A90-3A3C-4291-B2EE-A675F1462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7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69F67-2A06-4B50-917D-560EF7FD6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16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29D7E-340D-44A7-BCE1-66C6DA06F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68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EAA8C-67BF-44AB-B979-EBEF79238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67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FAEBD-815A-465D-A157-03060C80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8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02596-7BB4-47B1-9255-0805DBBD8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52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9C193-C6ED-41EA-94EB-C528F8448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33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4BD69-FD4A-41FC-8467-973017450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64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AEC65-AD04-4250-A973-EFAECFD80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87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754F2-FAC0-4350-8C9F-EB7A6704A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0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080B1-B913-46FB-89AB-01155C566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67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F967A-A682-4D9E-9568-03F28F4A4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81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D51FE-5A93-49C5-B318-F9C784D8C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7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1ACA1-52D4-425C-A8CA-DFF332715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50B2F-4675-4BF8-A754-BAC18A098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0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1C0D2-A861-4DFA-A7CB-17356C724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4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37C29-A461-4B5D-90DC-D3487BF9D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5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7E22D-6E03-46C4-B699-B9891079E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CD0FC-88B4-4B60-8923-9891F24E4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7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5B74C-FC4C-4A8B-ACDD-0DD2C7476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5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FCBDA-7899-42F9-B45C-A9D7E8300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10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latin typeface="+mn-lt"/>
              </a:defRPr>
            </a:lvl1pPr>
          </a:lstStyle>
          <a:p>
            <a:pPr>
              <a:defRPr/>
            </a:pPr>
            <a:fld id="{331B2C80-F1CD-4FF8-AC6E-24BADACA3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22" r:id="rId1"/>
    <p:sldLayoutId id="2147485923" r:id="rId2"/>
    <p:sldLayoutId id="2147485924" r:id="rId3"/>
    <p:sldLayoutId id="2147485925" r:id="rId4"/>
    <p:sldLayoutId id="2147485926" r:id="rId5"/>
    <p:sldLayoutId id="2147485927" r:id="rId6"/>
    <p:sldLayoutId id="2147485928" r:id="rId7"/>
    <p:sldLayoutId id="2147485929" r:id="rId8"/>
    <p:sldLayoutId id="2147485930" r:id="rId9"/>
    <p:sldLayoutId id="2147485931" r:id="rId10"/>
    <p:sldLayoutId id="21474859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C3C400-9E90-45BE-A8E1-1ED2E4628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56" r:id="rId1"/>
    <p:sldLayoutId id="2147485957" r:id="rId2"/>
    <p:sldLayoutId id="2147485958" r:id="rId3"/>
    <p:sldLayoutId id="2147485959" r:id="rId4"/>
    <p:sldLayoutId id="2147485960" r:id="rId5"/>
    <p:sldLayoutId id="2147485961" r:id="rId6"/>
    <p:sldLayoutId id="2147485962" r:id="rId7"/>
    <p:sldLayoutId id="2147485963" r:id="rId8"/>
    <p:sldLayoutId id="2147485964" r:id="rId9"/>
    <p:sldLayoutId id="2147485965" r:id="rId10"/>
    <p:sldLayoutId id="21474859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05580" y="2411562"/>
            <a:ext cx="21788590" cy="777686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endParaRPr lang="en-US" altLang="mt-MT" sz="8084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dirty="0">
                <a:latin typeface="Times New Roman" pitchFamily="18" charset="0"/>
                <a:cs typeface="Times New Roman" pitchFamily="18" charset="0"/>
              </a:rPr>
              <a:t>Qari </a:t>
            </a:r>
            <a:r>
              <a:rPr lang="en-US" altLang="mt-MT" sz="15500" b="1" dirty="0">
                <a:latin typeface="Times New Roman" pitchFamily="18" charset="0"/>
                <a:cs typeface="Times New Roman" pitchFamily="18" charset="0"/>
              </a:rPr>
              <a:t>mill-</a:t>
            </a:r>
            <a:r>
              <a:rPr lang="en-US" altLang="mt-MT" sz="15500" b="1" dirty="0" err="1">
                <a:latin typeface="Times New Roman" pitchFamily="18" charset="0"/>
                <a:cs typeface="Times New Roman" pitchFamily="18" charset="0"/>
              </a:rPr>
              <a:t>Ktieb</a:t>
            </a:r>
            <a:r>
              <a:rPr lang="en-US" altLang="mt-MT" sz="155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mt-MT" sz="15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mt-MT" sz="15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tal-Ġenesi</a:t>
            </a:r>
            <a:endParaRPr lang="en-US" altLang="mt-MT" sz="15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Ġen</a:t>
            </a:r>
            <a:r>
              <a:rPr lang="en-US" alt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18, 1-15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627" y="229164"/>
            <a:ext cx="22466496" cy="11255406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U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ħa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l-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baqta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u l-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ħalib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u </a:t>
            </a:r>
            <a:endParaRPr lang="mt-MT" altLang="mt-MT" sz="155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l-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għoġol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li kien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lesta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, u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qegħedhom</a:t>
            </a:r>
            <a:r>
              <a:rPr lang="mt-MT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>
                <a:latin typeface="Times New Roman" pitchFamily="18" charset="0"/>
              </a:rPr>
              <a:t>quddiemhom. U hu </a:t>
            </a:r>
            <a:r>
              <a:rPr lang="en-US" altLang="mt-MT" sz="15500" dirty="0" err="1">
                <a:latin typeface="Times New Roman" pitchFamily="18" charset="0"/>
              </a:rPr>
              <a:t>baqa</a:t>
            </a:r>
            <a:r>
              <a:rPr lang="en-US" altLang="mt-MT" sz="15500" dirty="0">
                <a:latin typeface="Times New Roman" pitchFamily="18" charset="0"/>
              </a:rPr>
              <a:t>’ </a:t>
            </a:r>
            <a:r>
              <a:rPr lang="en-US" altLang="mt-MT" sz="15500" dirty="0" err="1">
                <a:latin typeface="Times New Roman" pitchFamily="18" charset="0"/>
              </a:rPr>
              <a:t>bilwieqfa</a:t>
            </a:r>
            <a:r>
              <a:rPr lang="en-US" altLang="mt-MT" sz="15500" dirty="0">
                <a:latin typeface="Times New Roman" pitchFamily="18" charset="0"/>
              </a:rPr>
              <a:t> quddiemhom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taħt</a:t>
            </a:r>
            <a:r>
              <a:rPr lang="en-US" altLang="mt-MT" sz="15500" dirty="0">
                <a:latin typeface="Times New Roman" pitchFamily="18" charset="0"/>
              </a:rPr>
              <a:t> is-</a:t>
            </a:r>
            <a:r>
              <a:rPr lang="en-US" altLang="mt-MT" sz="15500" dirty="0" err="1">
                <a:latin typeface="Times New Roman" pitchFamily="18" charset="0"/>
              </a:rPr>
              <a:t>siġra</a:t>
            </a:r>
            <a:r>
              <a:rPr lang="en-US" altLang="mt-MT" sz="15500" dirty="0">
                <a:latin typeface="Times New Roman" pitchFamily="18" charset="0"/>
              </a:rPr>
              <a:t>, </a:t>
            </a:r>
            <a:endParaRPr lang="en-US" sz="15500" spc="-276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627" y="229164"/>
            <a:ext cx="22538504" cy="1204749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mt-MT" sz="15500" dirty="0">
                <a:latin typeface="Times New Roman" pitchFamily="18" charset="0"/>
              </a:rPr>
              <a:t>u huma </a:t>
            </a:r>
            <a:r>
              <a:rPr lang="en-US" altLang="mt-MT" sz="15500" dirty="0" err="1">
                <a:latin typeface="Times New Roman" pitchFamily="18" charset="0"/>
              </a:rPr>
              <a:t>bdew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</a:rPr>
              <a:t>jieklu</a:t>
            </a:r>
            <a:r>
              <a:rPr lang="en-US" altLang="mt-MT" sz="15500" dirty="0">
                <a:latin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itchFamily="18" charset="0"/>
              </a:rPr>
              <a:t>U </a:t>
            </a:r>
            <a:r>
              <a:rPr lang="en-US" sz="15500" dirty="0" err="1">
                <a:solidFill>
                  <a:srgbClr val="000000"/>
                </a:solidFill>
                <a:latin typeface="Times New Roman" pitchFamily="18" charset="0"/>
              </a:rPr>
              <a:t>staqsewh</a:t>
            </a:r>
            <a:r>
              <a:rPr lang="en-US" sz="155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hi Sara,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martek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itchFamily="18" charset="0"/>
              </a:rPr>
              <a:t>U hu </a:t>
            </a:r>
            <a:r>
              <a:rPr lang="en-US" sz="15500" dirty="0" err="1">
                <a:solidFill>
                  <a:srgbClr val="000000"/>
                </a:solidFill>
                <a:latin typeface="Times New Roman" pitchFamily="18" charset="0"/>
              </a:rPr>
              <a:t>weġibhom</a:t>
            </a:r>
            <a:r>
              <a:rPr lang="en-US" sz="155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mt-MT" sz="155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“Hemm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fl-għarix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.”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229164"/>
            <a:ext cx="22682520" cy="11255406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spc="-276" dirty="0">
                <a:latin typeface="Times New Roman" pitchFamily="18" charset="0"/>
              </a:rPr>
              <a:t>U qallu: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spc="-276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Nerġa</a:t>
            </a:r>
            <a:r>
              <a:rPr lang="en-US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5500" b="1" i="1" spc="-276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niġi</a:t>
            </a:r>
            <a:r>
              <a:rPr lang="en-US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spc="-276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għandek</a:t>
            </a:r>
            <a:r>
              <a:rPr lang="en-US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spc="-276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</a:t>
            </a:r>
            <a:r>
              <a:rPr lang="en-US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spc="-276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</a:t>
            </a:r>
            <a:r>
              <a:rPr lang="en-US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spc="-276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iż-żmien</a:t>
            </a:r>
            <a:r>
              <a:rPr lang="en-US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spc="-276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sena</a:t>
            </a:r>
            <a:r>
              <a:rPr lang="en-US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ara,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Sara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martek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ikollha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.”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en-US" sz="155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373180"/>
            <a:ext cx="22610512" cy="1190347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itchFamily="18" charset="0"/>
              </a:rPr>
              <a:t>U Sara </a:t>
            </a:r>
            <a:r>
              <a:rPr lang="en-US" sz="15500" dirty="0" err="1">
                <a:solidFill>
                  <a:srgbClr val="000000"/>
                </a:solidFill>
                <a:latin typeface="Times New Roman" pitchFamily="18" charset="0"/>
              </a:rPr>
              <a:t>kienet</a:t>
            </a:r>
            <a:r>
              <a:rPr lang="en-US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itchFamily="18" charset="0"/>
              </a:rPr>
              <a:t>qiegħda</a:t>
            </a:r>
            <a:endParaRPr lang="en-US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itchFamily="18" charset="0"/>
              </a:rPr>
              <a:t>tissamma</a:t>
            </a:r>
            <a:r>
              <a:rPr lang="en-US" sz="15500" dirty="0">
                <a:solidFill>
                  <a:srgbClr val="000000"/>
                </a:solidFill>
                <a:latin typeface="Times New Roman" pitchFamily="18" charset="0"/>
              </a:rPr>
              <a:t>’ </a:t>
            </a:r>
            <a:r>
              <a:rPr lang="en-US" sz="15500" dirty="0" err="1">
                <a:solidFill>
                  <a:srgbClr val="000000"/>
                </a:solidFill>
                <a:latin typeface="Times New Roman" pitchFamily="18" charset="0"/>
              </a:rPr>
              <a:t>minn</a:t>
            </a:r>
            <a:r>
              <a:rPr lang="en-US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itchFamily="18" charset="0"/>
              </a:rPr>
              <a:t>bieb</a:t>
            </a:r>
            <a:r>
              <a:rPr lang="en-US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l-</a:t>
            </a:r>
            <a:r>
              <a:rPr lang="en-US" sz="15500" dirty="0" err="1">
                <a:latin typeface="Times New Roman" pitchFamily="18" charset="0"/>
              </a:rPr>
              <a:t>għarix</a:t>
            </a:r>
            <a:r>
              <a:rPr lang="en-US" sz="15500" dirty="0">
                <a:latin typeface="Times New Roman" pitchFamily="18" charset="0"/>
              </a:rPr>
              <a:t>, u </a:t>
            </a:r>
            <a:r>
              <a:rPr lang="en-US" sz="15500" dirty="0" err="1">
                <a:latin typeface="Times New Roman" pitchFamily="18" charset="0"/>
              </a:rPr>
              <a:t>hu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kien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warajh</a:t>
            </a:r>
            <a:r>
              <a:rPr lang="en-US" sz="15500" dirty="0">
                <a:latin typeface="Times New Roman" pitchFamily="18" charset="0"/>
              </a:rPr>
              <a:t>. Abraham u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US" sz="15500" dirty="0">
                <a:latin typeface="Times New Roman" pitchFamily="18" charset="0"/>
              </a:rPr>
              <a:t>Sara </a:t>
            </a:r>
            <a:r>
              <a:rPr lang="en-US" sz="15500" dirty="0" err="1">
                <a:latin typeface="Times New Roman" pitchFamily="18" charset="0"/>
              </a:rPr>
              <a:t>kienu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xjuħ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imdaħħla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fiż-żmien</a:t>
            </a:r>
            <a:r>
              <a:rPr lang="en-US" sz="15500" dirty="0">
                <a:latin typeface="Times New Roman" pitchFamily="18" charset="0"/>
              </a:rPr>
              <a:t>,</a:t>
            </a:r>
            <a:endParaRPr lang="en-US" sz="155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615" y="1665415"/>
            <a:ext cx="22682520" cy="926915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u </a:t>
            </a:r>
            <a:r>
              <a:rPr lang="en-US" sz="15500" dirty="0" err="1">
                <a:latin typeface="Times New Roman" pitchFamily="18" charset="0"/>
              </a:rPr>
              <a:t>kienet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waqfitilha</a:t>
            </a:r>
            <a:r>
              <a:rPr lang="en-US" sz="15500" dirty="0">
                <a:latin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</a:rPr>
              <a:t>imxija</a:t>
            </a:r>
            <a:r>
              <a:rPr lang="en-US" sz="15500" dirty="0">
                <a:latin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itchFamily="18" charset="0"/>
              </a:rPr>
              <a:t>tan-</a:t>
            </a:r>
            <a:r>
              <a:rPr lang="en-US" sz="15500" dirty="0" err="1">
                <a:solidFill>
                  <a:srgbClr val="000000"/>
                </a:solidFill>
                <a:latin typeface="Times New Roman" pitchFamily="18" charset="0"/>
              </a:rPr>
              <a:t>nisa</a:t>
            </a:r>
            <a:r>
              <a:rPr lang="en-US" sz="155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itchFamily="18" charset="0"/>
              </a:rPr>
              <a:t>U Sara </a:t>
            </a:r>
            <a:r>
              <a:rPr lang="en-US" sz="15500" dirty="0" err="1">
                <a:solidFill>
                  <a:srgbClr val="000000"/>
                </a:solidFill>
                <a:latin typeface="Times New Roman" pitchFamily="18" charset="0"/>
              </a:rPr>
              <a:t>daħket</a:t>
            </a:r>
            <a:r>
              <a:rPr lang="en-US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itchFamily="18" charset="0"/>
              </a:rPr>
              <a:t>f’qalbha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itchFamily="18" charset="0"/>
              </a:rPr>
              <a:t>qalet</a:t>
            </a:r>
            <a:r>
              <a:rPr lang="en-US" sz="155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2565515"/>
            <a:ext cx="22610512" cy="746895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“Wara li </a:t>
            </a:r>
            <a:r>
              <a:rPr lang="en-US" sz="15500" b="1" i="1" dirty="0" err="1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dbilt</a:t>
            </a:r>
            <a:r>
              <a:rPr lang="en-US" sz="15500" b="1" i="1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sidi </a:t>
            </a:r>
            <a:r>
              <a:rPr lang="en-US" sz="15500" b="1" i="1" dirty="0" err="1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diġa</a:t>
            </a:r>
            <a:r>
              <a:rPr lang="mt-MT" sz="15500" b="1" i="1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endParaRPr lang="en-US" sz="15500" b="1" i="1" dirty="0">
              <a:solidFill>
                <a:srgbClr val="3C1A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xjieħ</a:t>
            </a:r>
            <a:r>
              <a:rPr lang="en-US" sz="15500" b="1" i="1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</a:t>
            </a:r>
            <a:r>
              <a:rPr lang="en-US" sz="15500" b="1" i="1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jkolli</a:t>
            </a:r>
            <a:r>
              <a:rPr lang="en-US" sz="15500" b="1" i="1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pjaċir</a:t>
            </a:r>
            <a:r>
              <a:rPr lang="en-US" sz="15500" b="1" i="1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U l-</a:t>
            </a:r>
            <a:r>
              <a:rPr lang="en-US" sz="15500" dirty="0" err="1">
                <a:latin typeface="Times New Roman" pitchFamily="18" charset="0"/>
              </a:rPr>
              <a:t>Mulej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lil</a:t>
            </a:r>
            <a:r>
              <a:rPr lang="en-US" sz="15500" dirty="0">
                <a:latin typeface="Times New Roman" pitchFamily="18" charset="0"/>
              </a:rPr>
              <a:t> Abraham:</a:t>
            </a:r>
            <a:endParaRPr lang="en-US" sz="15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271197"/>
            <a:ext cx="22754528" cy="926915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daħket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Sara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sa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niled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meta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xjaħt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ħaġa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iebsa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471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6985" y="1373312"/>
            <a:ext cx="22145780" cy="1007021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żżejjed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għall-Mulej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</a:t>
            </a:r>
            <a:b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iż-żmien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nerġa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niġi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Sara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jkollha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.”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691" y="373180"/>
            <a:ext cx="21314368" cy="11255406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U Sara </a:t>
            </a:r>
            <a:r>
              <a:rPr lang="en-US" sz="15500" dirty="0" err="1">
                <a:latin typeface="Times New Roman" pitchFamily="18" charset="0"/>
              </a:rPr>
              <a:t>ċaħdet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qalet</a:t>
            </a:r>
            <a:r>
              <a:rPr lang="en-US" sz="15500" dirty="0">
                <a:latin typeface="Times New Roman" pitchFamily="18" charset="0"/>
              </a:rPr>
              <a:t>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“Ma </a:t>
            </a:r>
            <a:r>
              <a:rPr lang="en-US" sz="15500" b="1" i="1" dirty="0" err="1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dħaktx</a:t>
            </a:r>
            <a:r>
              <a:rPr lang="en-US" sz="15500" b="1" i="1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 err="1">
                <a:latin typeface="Times New Roman" pitchFamily="18" charset="0"/>
              </a:rPr>
              <a:t>Għax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beżgħet</a:t>
            </a:r>
            <a:r>
              <a:rPr lang="en-US" sz="15500" dirty="0">
                <a:latin typeface="Times New Roman" pitchFamily="18" charset="0"/>
              </a:rPr>
              <a:t>. U </a:t>
            </a:r>
            <a:r>
              <a:rPr lang="en-US" sz="15500" dirty="0" err="1">
                <a:latin typeface="Times New Roman" pitchFamily="18" charset="0"/>
              </a:rPr>
              <a:t>hu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qalilha</a:t>
            </a:r>
            <a:r>
              <a:rPr lang="en-US" sz="15500" dirty="0">
                <a:latin typeface="Times New Roman" pitchFamily="18" charset="0"/>
              </a:rPr>
              <a:t>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“Le,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dħakt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żgur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.”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691" y="3253500"/>
            <a:ext cx="21314368" cy="499071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GB" sz="15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5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733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236670"/>
            <a:ext cx="22754528" cy="1203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il-Mulej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deher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Abraham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ħdejn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il-ballut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Mamri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; u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kien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fil-bieb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tal-għarix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fl-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aqwa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tas-sħana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tal-jum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mt-MT" sz="15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6815" y="4715818"/>
            <a:ext cx="19146119" cy="471892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ftakar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fina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ħniena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2691" y="1043410"/>
            <a:ext cx="16665577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251322"/>
            <a:ext cx="22610512" cy="1213264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Ruħi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tfaħħar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kobor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tal-Mulej,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ispirtu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jifraħ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f’Alla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Salvatur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6815" y="3940531"/>
            <a:ext cx="19146119" cy="471892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Il-Mulej ftakar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fina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ħniena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653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4714"/>
            <a:ext cx="23399750" cy="1204194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hu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xeħet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għajnejh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iċ-ċokon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qaddejja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Iva, minn issa 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kull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nisel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isejjaħli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hienja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2519574"/>
            <a:ext cx="22754527" cy="756084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is-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setgħani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għamel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miegħi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ħwejjeġ kbar;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qaddis hu 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isem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6815" y="3707706"/>
            <a:ext cx="19146119" cy="471892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ftakar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fina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ħniena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141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19474"/>
            <a:ext cx="23399750" cy="943304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ħniena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tinfirex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f’kull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żmien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 dawk li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jibżgħu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160" y="1403450"/>
            <a:ext cx="23399750" cy="97930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Mela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b’kull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ġid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min </a:t>
            </a:r>
            <a:b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-ġuħ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għonja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bagħathom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b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 barra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b’xejn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8035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6815" y="3940531"/>
            <a:ext cx="19146119" cy="471892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ftakar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fina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ħniena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097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634" y="1440248"/>
            <a:ext cx="22394489" cy="972108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ħsieb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Iżr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ae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qaddej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ftakar fil-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ħniena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301172"/>
            <a:ext cx="22610512" cy="1204749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rafa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għajnejh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ħares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tlitt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irġiel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weqfin</a:t>
            </a:r>
            <a:endParaRPr lang="en-US" altLang="mt-MT" sz="155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 err="1">
                <a:latin typeface="Times New Roman" pitchFamily="18" charset="0"/>
              </a:rPr>
              <a:t>quddiemu</a:t>
            </a:r>
            <a:r>
              <a:rPr lang="en-US" sz="15500" dirty="0">
                <a:latin typeface="Times New Roman" pitchFamily="18" charset="0"/>
              </a:rPr>
              <a:t>; u </a:t>
            </a:r>
            <a:r>
              <a:rPr lang="en-US" sz="15500" dirty="0" err="1">
                <a:latin typeface="Times New Roman" pitchFamily="18" charset="0"/>
              </a:rPr>
              <a:t>malli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rahom</a:t>
            </a:r>
            <a:r>
              <a:rPr lang="en-US" sz="15500" dirty="0">
                <a:latin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mar </a:t>
            </a:r>
            <a:r>
              <a:rPr lang="en-US" sz="15500" dirty="0" err="1">
                <a:latin typeface="Times New Roman" pitchFamily="18" charset="0"/>
              </a:rPr>
              <a:t>jiġri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jilqagħhom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mill-</a:t>
            </a:r>
            <a:r>
              <a:rPr lang="en-US" sz="15500" dirty="0" err="1">
                <a:latin typeface="Times New Roman" pitchFamily="18" charset="0"/>
              </a:rPr>
              <a:t>bieb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tal-għarix</a:t>
            </a:r>
            <a:r>
              <a:rPr lang="en-US" sz="15500" dirty="0">
                <a:latin typeface="Times New Roman" pitchFamily="18" charset="0"/>
              </a:rPr>
              <a:t> u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607" y="1403450"/>
            <a:ext cx="22826535" cy="97930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bħalma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wiegħed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missirijietna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b’risq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Abraham 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nislu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6815" y="3940531"/>
            <a:ext cx="19146119" cy="471892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ftakar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fina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ħniena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514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6"/>
            <a:ext cx="409015" cy="24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76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1582"/>
            <a:ext cx="23399749" cy="741682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Kristu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rafa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dgħufija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tgħabba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bil-mard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mt-MT" sz="13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6"/>
            <a:ext cx="409015" cy="24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76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1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91482"/>
            <a:ext cx="23399749" cy="742075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mill-Evanġel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skont </a:t>
            </a:r>
            <a:endParaRPr lang="en-GB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Mattew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Mt 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8, 5-17  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endParaRPr lang="en-GB" sz="155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mt-MT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mt-MT" sz="6614" i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mt-MT" sz="11024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623" y="1404244"/>
            <a:ext cx="22538504" cy="97930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F’dak </a:t>
            </a:r>
            <a:r>
              <a:rPr lang="en-US" sz="15500" dirty="0" err="1">
                <a:latin typeface="Times New Roman" pitchFamily="18" charset="0"/>
              </a:rPr>
              <a:t>i</a:t>
            </a:r>
            <a:r>
              <a:rPr lang="mt-MT" sz="15500" dirty="0">
                <a:latin typeface="Times New Roman" pitchFamily="18" charset="0"/>
              </a:rPr>
              <a:t>ż</a:t>
            </a:r>
            <a:r>
              <a:rPr lang="el-GR" sz="15500" dirty="0">
                <a:latin typeface="Times New Roman" pitchFamily="18" charset="0"/>
              </a:rPr>
              <a:t>-</a:t>
            </a:r>
            <a:r>
              <a:rPr lang="mt-MT" sz="15500" dirty="0">
                <a:latin typeface="Times New Roman" pitchFamily="18" charset="0"/>
              </a:rPr>
              <a:t>ż</a:t>
            </a:r>
            <a:r>
              <a:rPr lang="en-US" sz="15500" dirty="0">
                <a:latin typeface="Times New Roman" pitchFamily="18" charset="0"/>
              </a:rPr>
              <a:t>mien, Ġesù da</a:t>
            </a:r>
            <a:r>
              <a:rPr lang="mt-MT" sz="15500" dirty="0">
                <a:latin typeface="Times New Roman" pitchFamily="18" charset="0"/>
              </a:rPr>
              <a:t>ħ</a:t>
            </a:r>
            <a:r>
              <a:rPr lang="en-US" sz="15500" dirty="0">
                <a:latin typeface="Times New Roman" pitchFamily="18" charset="0"/>
              </a:rPr>
              <a:t>al </a:t>
            </a:r>
            <a:r>
              <a:rPr lang="en-US" sz="15500" dirty="0" err="1">
                <a:latin typeface="Times New Roman" pitchFamily="18" charset="0"/>
              </a:rPr>
              <a:t>Kafarnahum</a:t>
            </a:r>
            <a:r>
              <a:rPr lang="en-US" sz="15500" dirty="0">
                <a:latin typeface="Times New Roman" pitchFamily="18" charset="0"/>
              </a:rPr>
              <a:t>, u </a:t>
            </a:r>
            <a:r>
              <a:rPr lang="en-US" sz="15500" dirty="0" err="1">
                <a:latin typeface="Times New Roman" pitchFamily="18" charset="0"/>
              </a:rPr>
              <a:t>resaq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fuqu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wie</a:t>
            </a:r>
            <a:r>
              <a:rPr lang="mt-MT" sz="15500" dirty="0">
                <a:latin typeface="Times New Roman" pitchFamily="18" charset="0"/>
              </a:rPr>
              <a:t>ħ</a:t>
            </a:r>
            <a:r>
              <a:rPr lang="en-US" sz="15500" dirty="0">
                <a:latin typeface="Times New Roman" pitchFamily="18" charset="0"/>
              </a:rPr>
              <a:t>ed</a:t>
            </a:r>
            <a:r>
              <a:rPr lang="mt-MT" sz="15500" dirty="0">
                <a:latin typeface="Times New Roman" pitchFamily="18" charset="0"/>
              </a:rPr>
              <a:t> ċ</a:t>
            </a:r>
            <a:r>
              <a:rPr lang="en-US" sz="15500" dirty="0" err="1">
                <a:latin typeface="Times New Roman" pitchFamily="18" charset="0"/>
              </a:rPr>
              <a:t>enturjun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jitolbu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bil-ħerqa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jgħidlu</a:t>
            </a:r>
            <a:r>
              <a:rPr lang="en-US" sz="15500" dirty="0">
                <a:latin typeface="Times New Roman" pitchFamily="18" charset="0"/>
              </a:rPr>
              <a:t>:</a:t>
            </a:r>
            <a:endParaRPr lang="en-US" sz="15500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623" y="323330"/>
            <a:ext cx="22538504" cy="921702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Sinjur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id-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għandi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qaddej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mixħut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mifluġ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batut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wisq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Qallu Ġesù: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Niġi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infejqu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53062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107306"/>
            <a:ext cx="22538504" cy="1212165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 err="1">
                <a:latin typeface="Times New Roman" pitchFamily="18" charset="0"/>
              </a:rPr>
              <a:t>Qallu</a:t>
            </a:r>
            <a:r>
              <a:rPr lang="mt-MT" sz="15500" dirty="0">
                <a:latin typeface="Times New Roman" pitchFamily="18" charset="0"/>
              </a:rPr>
              <a:t> ċ</a:t>
            </a:r>
            <a:r>
              <a:rPr lang="en-GB" sz="15500" dirty="0">
                <a:latin typeface="Times New Roman" pitchFamily="18" charset="0"/>
              </a:rPr>
              <a:t>-</a:t>
            </a:r>
            <a:r>
              <a:rPr lang="mt-MT" sz="15500" dirty="0">
                <a:latin typeface="Times New Roman" pitchFamily="18" charset="0"/>
              </a:rPr>
              <a:t>ċ</a:t>
            </a:r>
            <a:r>
              <a:rPr lang="en-US" sz="15500" dirty="0" err="1">
                <a:latin typeface="Times New Roman" pitchFamily="18" charset="0"/>
              </a:rPr>
              <a:t>enturjun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Sinjur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jistħoqqlix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tidħol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taħt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is-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saqaf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tiegħi. I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għid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kelma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biss, u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qaddej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jfiq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Għax</a:t>
            </a:r>
          </a:p>
        </p:txBody>
      </p:sp>
    </p:spTree>
    <p:extLst>
      <p:ext uri="{BB962C8B-B14F-4D97-AF65-F5344CB8AC3E}">
        <p14:creationId xmlns:p14="http://schemas.microsoft.com/office/powerpoint/2010/main" val="1477544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107306"/>
            <a:ext cx="22538504" cy="1212165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ukoll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taħt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setgħa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ħaddieħor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stess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għandi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suldati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taħti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lil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wieħed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Mur!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jmur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lil ieħor</a:t>
            </a:r>
            <a:endParaRPr lang="en-US" sz="15500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303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1429169"/>
            <a:ext cx="22754528" cy="974323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 err="1">
                <a:latin typeface="Times New Roman" pitchFamily="18" charset="0"/>
              </a:rPr>
              <a:t>nxteħet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wiċċu</a:t>
            </a:r>
            <a:r>
              <a:rPr lang="en-US" sz="15500" dirty="0">
                <a:latin typeface="Times New Roman" pitchFamily="18" charset="0"/>
              </a:rPr>
              <a:t> fl-art quddiemhom. U </a:t>
            </a:r>
            <a:r>
              <a:rPr lang="en-US" sz="15500" dirty="0" err="1">
                <a:latin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</a:rPr>
              <a:t>:</a:t>
            </a:r>
            <a:endParaRPr lang="en-US" sz="15500" b="1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Sidi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sibt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ħniena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f’għajnejk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tibqax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għaddej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107306"/>
            <a:ext cx="22538504" cy="1212165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Ejja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u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lill-ilsir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Agħmel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dan!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Ġesù </a:t>
            </a:r>
            <a:r>
              <a:rPr lang="en-US" sz="15500" dirty="0" err="1">
                <a:latin typeface="Times New Roman" pitchFamily="18" charset="0"/>
              </a:rPr>
              <a:t>baqa</a:t>
            </a:r>
            <a:r>
              <a:rPr lang="en-US" sz="15500" dirty="0">
                <a:latin typeface="Times New Roman" pitchFamily="18" charset="0"/>
              </a:rPr>
              <a:t>’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mistagħġeb</a:t>
            </a:r>
            <a:endParaRPr 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1983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623" y="239166"/>
            <a:ext cx="22538504" cy="1212165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meta </a:t>
            </a:r>
            <a:r>
              <a:rPr lang="en-US" sz="15500" dirty="0" err="1">
                <a:latin typeface="Times New Roman" pitchFamily="18" charset="0"/>
              </a:rPr>
              <a:t>sama</a:t>
            </a:r>
            <a:r>
              <a:rPr lang="en-US" sz="15500" dirty="0">
                <a:latin typeface="Times New Roman" pitchFamily="18" charset="0"/>
              </a:rPr>
              <a:t>’ dan, u </a:t>
            </a:r>
            <a:r>
              <a:rPr lang="en-US" sz="15500" dirty="0" err="1">
                <a:latin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</a:rPr>
              <a:t> lil dawk li </a:t>
            </a:r>
            <a:r>
              <a:rPr lang="en-US" sz="15500" dirty="0" err="1">
                <a:latin typeface="Times New Roman" pitchFamily="18" charset="0"/>
              </a:rPr>
              <a:t>kienu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miexja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warajh</a:t>
            </a:r>
            <a:r>
              <a:rPr lang="en-US" sz="15500" dirty="0">
                <a:latin typeface="Times New Roman" pitchFamily="18" charset="0"/>
              </a:rPr>
              <a:t>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f’ħadd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I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sibt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8913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107306"/>
            <a:ext cx="22538504" cy="1212165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fidi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bħal din.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ħafna mil-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Lvant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Punent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joqogħdu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mejda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ma’ Abraham</a:t>
            </a:r>
          </a:p>
        </p:txBody>
      </p:sp>
    </p:spTree>
    <p:extLst>
      <p:ext uri="{BB962C8B-B14F-4D97-AF65-F5344CB8AC3E}">
        <p14:creationId xmlns:p14="http://schemas.microsoft.com/office/powerpoint/2010/main" val="42908798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107306"/>
            <a:ext cx="22538504" cy="1212165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ma’ I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ma’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Ġakobb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fis-Saltna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tas-Smewwiet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waqt li dawk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twieldu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fis-Saltna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jitke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ċċ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’il barra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dlam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hemmhekk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3513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623" y="1439454"/>
            <a:ext cx="22538504" cy="972108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 hemm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biki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żż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</a:t>
            </a:r>
            <a:r>
              <a:rPr lang="el-GR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tas-snien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Imbagħad Ġesù </a:t>
            </a:r>
            <a:r>
              <a:rPr lang="en-US" sz="15500" dirty="0" err="1">
                <a:latin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li</a:t>
            </a:r>
            <a:r>
              <a:rPr lang="mt-MT" sz="15500" dirty="0">
                <a:latin typeface="Times New Roman" pitchFamily="18" charset="0"/>
              </a:rPr>
              <a:t>ċ</a:t>
            </a:r>
            <a:r>
              <a:rPr lang="en-US" sz="15500" dirty="0">
                <a:latin typeface="Times New Roman" pitchFamily="18" charset="0"/>
              </a:rPr>
              <a:t>-</a:t>
            </a:r>
            <a:r>
              <a:rPr lang="mt-MT" sz="15500" dirty="0">
                <a:latin typeface="Times New Roman" pitchFamily="18" charset="0"/>
              </a:rPr>
              <a:t>ċ</a:t>
            </a:r>
            <a:r>
              <a:rPr lang="en-US" sz="15500" dirty="0" err="1">
                <a:latin typeface="Times New Roman" pitchFamily="18" charset="0"/>
              </a:rPr>
              <a:t>enturjun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2951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623" y="239166"/>
            <a:ext cx="22538504" cy="1212165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“Mur,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jsirlek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kif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emmint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.”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U l-</a:t>
            </a:r>
            <a:r>
              <a:rPr lang="en-US" sz="15500" dirty="0" err="1">
                <a:latin typeface="Times New Roman" pitchFamily="18" charset="0"/>
              </a:rPr>
              <a:t>qaddej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fieq</a:t>
            </a:r>
            <a:r>
              <a:rPr lang="en-US" sz="15500" dirty="0">
                <a:latin typeface="Times New Roman" pitchFamily="18" charset="0"/>
              </a:rPr>
              <a:t> dak il-</a:t>
            </a:r>
            <a:r>
              <a:rPr lang="en-US" sz="15500" dirty="0" err="1">
                <a:latin typeface="Times New Roman" pitchFamily="18" charset="0"/>
              </a:rPr>
              <a:t>ħin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stess</a:t>
            </a:r>
            <a:r>
              <a:rPr lang="en-US" sz="15500" dirty="0">
                <a:latin typeface="Times New Roman" pitchFamily="18" charset="0"/>
              </a:rPr>
              <a:t>. Ġesù mar fid-</a:t>
            </a:r>
            <a:r>
              <a:rPr lang="en-US" sz="15500" dirty="0" err="1">
                <a:latin typeface="Times New Roman" pitchFamily="18" charset="0"/>
              </a:rPr>
              <a:t>dar</a:t>
            </a:r>
            <a:r>
              <a:rPr lang="en-US" sz="15500" dirty="0">
                <a:latin typeface="Times New Roman" pitchFamily="18" charset="0"/>
              </a:rPr>
              <a:t> ta’ Pietru, u </a:t>
            </a:r>
            <a:r>
              <a:rPr lang="en-US" sz="15500" dirty="0" err="1">
                <a:latin typeface="Times New Roman" pitchFamily="18" charset="0"/>
              </a:rPr>
              <a:t>ra</a:t>
            </a:r>
            <a:r>
              <a:rPr lang="en-US" sz="15500" dirty="0">
                <a:latin typeface="Times New Roman" pitchFamily="18" charset="0"/>
              </a:rPr>
              <a:t> li </a:t>
            </a:r>
            <a:r>
              <a:rPr lang="en-US" sz="15500" dirty="0" err="1">
                <a:latin typeface="Times New Roman" pitchFamily="18" charset="0"/>
              </a:rPr>
              <a:t>omm</a:t>
            </a:r>
            <a:r>
              <a:rPr lang="en-US" sz="15500" dirty="0">
                <a:latin typeface="Times New Roman" pitchFamily="18" charset="0"/>
              </a:rPr>
              <a:t> il-mara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0360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107306"/>
            <a:ext cx="22538504" cy="1212165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ta’ </a:t>
            </a:r>
            <a:r>
              <a:rPr lang="en-US" sz="15500" dirty="0" err="1">
                <a:latin typeface="Times New Roman" pitchFamily="18" charset="0"/>
              </a:rPr>
              <a:t>Pietru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kienet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mixħuta</a:t>
            </a:r>
            <a:r>
              <a:rPr lang="en-US" sz="15500" dirty="0">
                <a:latin typeface="Times New Roman" pitchFamily="18" charset="0"/>
              </a:rPr>
              <a:t> bid-</a:t>
            </a:r>
            <a:r>
              <a:rPr lang="en-US" sz="15500" dirty="0" err="1">
                <a:latin typeface="Times New Roman" pitchFamily="18" charset="0"/>
              </a:rPr>
              <a:t>deni</a:t>
            </a:r>
            <a:r>
              <a:rPr lang="en-US" sz="15500" dirty="0">
                <a:latin typeface="Times New Roman" pitchFamily="18" charset="0"/>
              </a:rPr>
              <a:t>. </a:t>
            </a:r>
            <a:r>
              <a:rPr lang="en-US" sz="15500" dirty="0" err="1">
                <a:latin typeface="Times New Roman" pitchFamily="18" charset="0"/>
              </a:rPr>
              <a:t>Messilha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idha</a:t>
            </a:r>
            <a:r>
              <a:rPr lang="en-US" sz="15500" dirty="0">
                <a:latin typeface="Times New Roman" pitchFamily="18" charset="0"/>
              </a:rPr>
              <a:t>, u d-</a:t>
            </a:r>
            <a:r>
              <a:rPr lang="en-US" sz="15500" dirty="0" err="1">
                <a:latin typeface="Times New Roman" pitchFamily="18" charset="0"/>
              </a:rPr>
              <a:t>deni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ħallieha</a:t>
            </a:r>
            <a:r>
              <a:rPr lang="en-US" sz="15500" dirty="0">
                <a:latin typeface="Times New Roman" pitchFamily="18" charset="0"/>
              </a:rPr>
              <a:t>; </a:t>
            </a:r>
            <a:r>
              <a:rPr lang="en-US" sz="15500" dirty="0" err="1">
                <a:latin typeface="Times New Roman" pitchFamily="18" charset="0"/>
              </a:rPr>
              <a:t>imbagħad</a:t>
            </a:r>
            <a:endParaRPr lang="en-US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 err="1">
                <a:latin typeface="Times New Roman" pitchFamily="18" charset="0"/>
              </a:rPr>
              <a:t>qamet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bdiet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isservih</a:t>
            </a:r>
            <a:r>
              <a:rPr lang="en-US" sz="15500" dirty="0">
                <a:latin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 err="1">
                <a:latin typeface="Times New Roman" pitchFamily="18" charset="0"/>
              </a:rPr>
              <a:t>Filgħaxija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mbagħad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ġabulu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803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227011"/>
            <a:ext cx="22538504" cy="1212165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 err="1">
                <a:latin typeface="Times New Roman" pitchFamily="18" charset="0"/>
              </a:rPr>
              <a:t>quddiemu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bosta</a:t>
            </a:r>
            <a:r>
              <a:rPr lang="en-US" sz="15500" dirty="0">
                <a:latin typeface="Times New Roman" pitchFamily="18" charset="0"/>
              </a:rPr>
              <a:t> li </a:t>
            </a:r>
            <a:r>
              <a:rPr lang="en-US" sz="15500" dirty="0" err="1">
                <a:latin typeface="Times New Roman" pitchFamily="18" charset="0"/>
              </a:rPr>
              <a:t>kienu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maħkuma</a:t>
            </a:r>
            <a:r>
              <a:rPr lang="en-US" sz="15500" dirty="0">
                <a:latin typeface="Times New Roman" pitchFamily="18" charset="0"/>
              </a:rPr>
              <a:t> mix-</a:t>
            </a:r>
            <a:r>
              <a:rPr lang="en-US" sz="15500" dirty="0" err="1">
                <a:latin typeface="Times New Roman" pitchFamily="18" charset="0"/>
              </a:rPr>
              <a:t>xitan</a:t>
            </a:r>
            <a:r>
              <a:rPr lang="en-US" sz="15500" dirty="0">
                <a:latin typeface="Times New Roman" pitchFamily="18" charset="0"/>
              </a:rPr>
              <a:t>, u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 err="1">
                <a:latin typeface="Times New Roman" pitchFamily="18" charset="0"/>
              </a:rPr>
              <a:t>bil-kelma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tiegħu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ke</a:t>
            </a:r>
            <a:r>
              <a:rPr lang="en-GB" sz="15500" dirty="0" err="1">
                <a:latin typeface="Times New Roman" pitchFamily="18" charset="0"/>
              </a:rPr>
              <a:t>ċċ</a:t>
            </a:r>
            <a:r>
              <a:rPr lang="en-US" sz="15500" dirty="0">
                <a:latin typeface="Times New Roman" pitchFamily="18" charset="0"/>
              </a:rPr>
              <a:t>a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l-</a:t>
            </a:r>
            <a:r>
              <a:rPr lang="en-US" sz="15500" dirty="0" err="1">
                <a:latin typeface="Times New Roman" pitchFamily="18" charset="0"/>
              </a:rPr>
              <a:t>ispirti</a:t>
            </a:r>
            <a:r>
              <a:rPr lang="en-US" sz="15500" dirty="0">
                <a:latin typeface="Times New Roman" pitchFamily="18" charset="0"/>
              </a:rPr>
              <a:t>, u </a:t>
            </a:r>
            <a:r>
              <a:rPr lang="en-US" sz="15500" dirty="0" err="1">
                <a:latin typeface="Times New Roman" pitchFamily="18" charset="0"/>
              </a:rPr>
              <a:t>fejjaq</a:t>
            </a:r>
            <a:r>
              <a:rPr lang="en-US" sz="15500" dirty="0">
                <a:latin typeface="Times New Roman" pitchFamily="18" charset="0"/>
              </a:rPr>
              <a:t> il-</a:t>
            </a:r>
            <a:r>
              <a:rPr lang="en-US" sz="15500" dirty="0" err="1">
                <a:latin typeface="Times New Roman" pitchFamily="18" charset="0"/>
              </a:rPr>
              <a:t>morda</a:t>
            </a:r>
            <a:r>
              <a:rPr lang="en-US" sz="15500" dirty="0">
                <a:latin typeface="Times New Roman" pitchFamily="18" charset="0"/>
              </a:rPr>
              <a:t> kollha. </a:t>
            </a:r>
            <a:r>
              <a:rPr lang="en-US" sz="15500" dirty="0" err="1">
                <a:latin typeface="Times New Roman" pitchFamily="18" charset="0"/>
              </a:rPr>
              <a:t>Biex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hekk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seħħ</a:t>
            </a:r>
            <a:r>
              <a:rPr lang="en-US" sz="15500" dirty="0">
                <a:latin typeface="Times New Roman" pitchFamily="18" charset="0"/>
              </a:rPr>
              <a:t> dak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2466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107306"/>
            <a:ext cx="22538504" cy="1212165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li kien </a:t>
            </a:r>
            <a:r>
              <a:rPr lang="en-US" sz="15500" dirty="0" err="1">
                <a:latin typeface="Times New Roman" pitchFamily="18" charset="0"/>
              </a:rPr>
              <a:t>ingħad</a:t>
            </a:r>
            <a:r>
              <a:rPr lang="en-US" sz="15500" dirty="0">
                <a:latin typeface="Times New Roman" pitchFamily="18" charset="0"/>
              </a:rPr>
              <a:t> permezz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 err="1">
                <a:latin typeface="Times New Roman" pitchFamily="18" charset="0"/>
              </a:rPr>
              <a:t>tal-profeta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Isaija</a:t>
            </a:r>
            <a:r>
              <a:rPr lang="en-US" sz="15500" dirty="0">
                <a:latin typeface="Times New Roman" pitchFamily="18" charset="0"/>
              </a:rPr>
              <a:t>, meta </a:t>
            </a:r>
            <a:r>
              <a:rPr lang="en-US" sz="15500" dirty="0" err="1">
                <a:latin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</a:rPr>
              <a:t>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‘Hu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rafa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fuqu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d-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dgħufija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tgħabba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bil-mard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.’</a:t>
            </a:r>
          </a:p>
        </p:txBody>
      </p:sp>
    </p:spTree>
    <p:extLst>
      <p:ext uri="{BB962C8B-B14F-4D97-AF65-F5344CB8AC3E}">
        <p14:creationId xmlns:p14="http://schemas.microsoft.com/office/powerpoint/2010/main" val="38775254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443476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GB" sz="1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861" y="1422390"/>
            <a:ext cx="21860028" cy="975520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qaddej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tiegħek.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nġib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ftit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ilma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aħslu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riġlejkom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b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strieħu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taħt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is-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siġra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b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17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6985" y="1300034"/>
            <a:ext cx="22145780" cy="999992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sakemm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inġibilkom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gidma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ħobż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biex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titrejqu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imbagħad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tibqgħu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sejrin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– għax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għalhekk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għaddejtu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6985" y="402438"/>
            <a:ext cx="22002904" cy="1125540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qaddej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tagħkom.”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itchFamily="18" charset="0"/>
              </a:rPr>
              <a:t>U huma </a:t>
            </a:r>
            <a:r>
              <a:rPr lang="en-US" sz="15500" dirty="0" err="1">
                <a:solidFill>
                  <a:srgbClr val="000000"/>
                </a:solidFill>
                <a:latin typeface="Times New Roman" pitchFamily="18" charset="0"/>
              </a:rPr>
              <a:t>qalulu</a:t>
            </a:r>
            <a:r>
              <a:rPr lang="en-US" sz="155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Tajjeb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agħmel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għedt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.”</a:t>
            </a:r>
            <a:endParaRPr lang="en-US" sz="155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6985" y="301172"/>
            <a:ext cx="22145780" cy="11255406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U Abraham </a:t>
            </a:r>
            <a:r>
              <a:rPr lang="en-US" sz="15500" dirty="0" err="1">
                <a:latin typeface="Times New Roman" pitchFamily="18" charset="0"/>
              </a:rPr>
              <a:t>ħaffef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lejn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l-</a:t>
            </a:r>
            <a:r>
              <a:rPr lang="en-US" sz="15500" dirty="0" err="1">
                <a:latin typeface="Times New Roman" pitchFamily="18" charset="0"/>
              </a:rPr>
              <a:t>għarix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ħdejn</a:t>
            </a:r>
            <a:r>
              <a:rPr lang="en-US" sz="15500" dirty="0">
                <a:latin typeface="Times New Roman" pitchFamily="18" charset="0"/>
              </a:rPr>
              <a:t> Sara,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u</a:t>
            </a:r>
            <a:r>
              <a:rPr lang="en-US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itchFamily="18" charset="0"/>
              </a:rPr>
              <a:t>qalilha</a:t>
            </a:r>
            <a:r>
              <a:rPr lang="en-US" sz="155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Fittex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lesti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tliet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sigħan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smid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agħġnu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agħmlu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547" y="311860"/>
            <a:ext cx="22217218" cy="119174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ftajjar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15500" dirty="0">
                <a:latin typeface="Times New Roman" pitchFamily="18" charset="0"/>
              </a:rPr>
              <a:t>U Abraham mar </a:t>
            </a:r>
            <a:r>
              <a:rPr lang="en-US" sz="15500" dirty="0" err="1">
                <a:latin typeface="Times New Roman" pitchFamily="18" charset="0"/>
              </a:rPr>
              <a:t>jiġri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ħdejn</a:t>
            </a:r>
            <a:r>
              <a:rPr lang="en-US" sz="15500" dirty="0">
                <a:latin typeface="Times New Roman" pitchFamily="18" charset="0"/>
              </a:rPr>
              <a:t> il-</a:t>
            </a:r>
            <a:r>
              <a:rPr lang="en-US" sz="15500" dirty="0" err="1">
                <a:latin typeface="Times New Roman" pitchFamily="18" charset="0"/>
              </a:rPr>
              <a:t>baqar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ħa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għoġol</a:t>
            </a:r>
            <a:r>
              <a:rPr lang="en-US" sz="15500" dirty="0">
                <a:latin typeface="Times New Roman" pitchFamily="18" charset="0"/>
              </a:rPr>
              <a:t> tari u sabiħ, u </a:t>
            </a:r>
            <a:r>
              <a:rPr lang="en-US" sz="15500" dirty="0" err="1">
                <a:latin typeface="Times New Roman" pitchFamily="18" charset="0"/>
              </a:rPr>
              <a:t>tah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lill-qaddej</a:t>
            </a:r>
            <a:r>
              <a:rPr lang="en-US" sz="15500" dirty="0">
                <a:latin typeface="Times New Roman" pitchFamily="18" charset="0"/>
              </a:rPr>
              <a:t>; u 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dan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fittex</a:t>
            </a:r>
            <a:r>
              <a:rPr lang="mt-MT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ilestih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</TotalTime>
  <Words>878</Words>
  <Application>Microsoft Office PowerPoint</Application>
  <PresentationFormat>Custom</PresentationFormat>
  <Paragraphs>128</Paragraphs>
  <Slides>50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Maltese Times Roman</vt:lpstr>
      <vt:lpstr>Times New Roman</vt:lpstr>
      <vt:lpstr>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Ibragg Licence 01</cp:lastModifiedBy>
  <cp:revision>105</cp:revision>
  <dcterms:created xsi:type="dcterms:W3CDTF">2011-05-17T18:28:43Z</dcterms:created>
  <dcterms:modified xsi:type="dcterms:W3CDTF">2023-03-11T08:33:32Z</dcterms:modified>
</cp:coreProperties>
</file>