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2" r:id="rId19"/>
    <p:sldId id="273" r:id="rId20"/>
    <p:sldId id="278" r:id="rId21"/>
    <p:sldId id="274" r:id="rId22"/>
    <p:sldId id="275" r:id="rId23"/>
    <p:sldId id="279" r:id="rId24"/>
    <p:sldId id="607" r:id="rId25"/>
    <p:sldId id="276" r:id="rId26"/>
    <p:sldId id="609" r:id="rId27"/>
    <p:sldId id="608" r:id="rId28"/>
    <p:sldId id="610" r:id="rId29"/>
    <p:sldId id="611" r:id="rId30"/>
    <p:sldId id="612" r:id="rId31"/>
    <p:sldId id="613" r:id="rId32"/>
    <p:sldId id="614" r:id="rId33"/>
    <p:sldId id="615" r:id="rId34"/>
    <p:sldId id="616" r:id="rId35"/>
    <p:sldId id="617" r:id="rId36"/>
    <p:sldId id="618" r:id="rId37"/>
    <p:sldId id="619" r:id="rId38"/>
    <p:sldId id="622" r:id="rId39"/>
  </p:sldIdLst>
  <p:sldSz cx="23399750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 showGuides="1">
      <p:cViewPr varScale="1">
        <p:scale>
          <a:sx n="40" d="100"/>
          <a:sy n="40" d="100"/>
        </p:scale>
        <p:origin x="162" y="684"/>
      </p:cViewPr>
      <p:guideLst>
        <p:guide orient="horz" pos="3969"/>
        <p:guide pos="7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4969" y="2062083"/>
            <a:ext cx="17549813" cy="4386662"/>
          </a:xfrm>
        </p:spPr>
        <p:txBody>
          <a:bodyPr anchor="b"/>
          <a:lstStyle>
            <a:lvl1pPr algn="ctr">
              <a:defRPr sz="110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969" y="6617911"/>
            <a:ext cx="17549813" cy="3042080"/>
          </a:xfrm>
        </p:spPr>
        <p:txBody>
          <a:bodyPr/>
          <a:lstStyle>
            <a:lvl1pPr marL="0" indent="0" algn="ctr">
              <a:buNone/>
              <a:defRPr sz="4410"/>
            </a:lvl1pPr>
            <a:lvl2pPr marL="840014" indent="0" algn="ctr">
              <a:buNone/>
              <a:defRPr sz="3675"/>
            </a:lvl2pPr>
            <a:lvl3pPr marL="1680027" indent="0" algn="ctr">
              <a:buNone/>
              <a:defRPr sz="3307"/>
            </a:lvl3pPr>
            <a:lvl4pPr marL="2520041" indent="0" algn="ctr">
              <a:buNone/>
              <a:defRPr sz="2940"/>
            </a:lvl4pPr>
            <a:lvl5pPr marL="3360054" indent="0" algn="ctr">
              <a:buNone/>
              <a:defRPr sz="2940"/>
            </a:lvl5pPr>
            <a:lvl6pPr marL="4200068" indent="0" algn="ctr">
              <a:buNone/>
              <a:defRPr sz="2940"/>
            </a:lvl6pPr>
            <a:lvl7pPr marL="5040081" indent="0" algn="ctr">
              <a:buNone/>
              <a:defRPr sz="2940"/>
            </a:lvl7pPr>
            <a:lvl8pPr marL="5880095" indent="0" algn="ctr">
              <a:buNone/>
              <a:defRPr sz="2940"/>
            </a:lvl8pPr>
            <a:lvl9pPr marL="6720108" indent="0" algn="ctr">
              <a:buNone/>
              <a:defRPr sz="29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04/06/2023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275440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04/06/2023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53058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745446" y="670833"/>
            <a:ext cx="5045571" cy="106779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733" y="670833"/>
            <a:ext cx="14844216" cy="106779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04/06/2023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45651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04/06/2023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65885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46" y="3141249"/>
            <a:ext cx="20182284" cy="5241244"/>
          </a:xfrm>
        </p:spPr>
        <p:txBody>
          <a:bodyPr anchor="b"/>
          <a:lstStyle>
            <a:lvl1pPr>
              <a:defRPr sz="110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6546" y="8432077"/>
            <a:ext cx="20182284" cy="2756246"/>
          </a:xfrm>
        </p:spPr>
        <p:txBody>
          <a:bodyPr/>
          <a:lstStyle>
            <a:lvl1pPr marL="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04/06/2023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59107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8733" y="3354163"/>
            <a:ext cx="9944894" cy="79945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46123" y="3354163"/>
            <a:ext cx="9944894" cy="79945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04/06/2023</a:t>
            </a:fld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90107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1" y="670834"/>
            <a:ext cx="20182284" cy="24354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1782" y="3088748"/>
            <a:ext cx="9899190" cy="1513748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1782" y="4602496"/>
            <a:ext cx="9899190" cy="6769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46123" y="3088748"/>
            <a:ext cx="9947942" cy="1513748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46123" y="4602496"/>
            <a:ext cx="9947942" cy="6769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04/06/2023</a:t>
            </a:fld>
            <a:endParaRPr lang="mt-M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24210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04/06/2023</a:t>
            </a:fld>
            <a:endParaRPr lang="mt-M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01027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04/06/2023</a:t>
            </a:fld>
            <a:endParaRPr lang="mt-M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617620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1" y="839999"/>
            <a:ext cx="7547028" cy="2939997"/>
          </a:xfrm>
        </p:spPr>
        <p:txBody>
          <a:bodyPr anchor="b"/>
          <a:lstStyle>
            <a:lvl1pPr>
              <a:defRPr sz="58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7942" y="1814166"/>
            <a:ext cx="11846123" cy="8954158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1781" y="3779996"/>
            <a:ext cx="7547028" cy="7002911"/>
          </a:xfrm>
        </p:spPr>
        <p:txBody>
          <a:bodyPr/>
          <a:lstStyle>
            <a:lvl1pPr marL="0" indent="0">
              <a:buNone/>
              <a:defRPr sz="2940"/>
            </a:lvl1pPr>
            <a:lvl2pPr marL="840014" indent="0">
              <a:buNone/>
              <a:defRPr sz="2572"/>
            </a:lvl2pPr>
            <a:lvl3pPr marL="1680027" indent="0">
              <a:buNone/>
              <a:defRPr sz="2205"/>
            </a:lvl3pPr>
            <a:lvl4pPr marL="2520041" indent="0">
              <a:buNone/>
              <a:defRPr sz="1837"/>
            </a:lvl4pPr>
            <a:lvl5pPr marL="3360054" indent="0">
              <a:buNone/>
              <a:defRPr sz="1837"/>
            </a:lvl5pPr>
            <a:lvl6pPr marL="4200068" indent="0">
              <a:buNone/>
              <a:defRPr sz="1837"/>
            </a:lvl6pPr>
            <a:lvl7pPr marL="5040081" indent="0">
              <a:buNone/>
              <a:defRPr sz="1837"/>
            </a:lvl7pPr>
            <a:lvl8pPr marL="5880095" indent="0">
              <a:buNone/>
              <a:defRPr sz="1837"/>
            </a:lvl8pPr>
            <a:lvl9pPr marL="6720108" indent="0">
              <a:buNone/>
              <a:defRPr sz="18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04/06/2023</a:t>
            </a:fld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3263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1" y="839999"/>
            <a:ext cx="7547028" cy="2939997"/>
          </a:xfrm>
        </p:spPr>
        <p:txBody>
          <a:bodyPr anchor="b"/>
          <a:lstStyle>
            <a:lvl1pPr>
              <a:defRPr sz="58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947942" y="1814166"/>
            <a:ext cx="11846123" cy="8954158"/>
          </a:xfrm>
        </p:spPr>
        <p:txBody>
          <a:bodyPr anchor="t"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1781" y="3779996"/>
            <a:ext cx="7547028" cy="7002911"/>
          </a:xfrm>
        </p:spPr>
        <p:txBody>
          <a:bodyPr/>
          <a:lstStyle>
            <a:lvl1pPr marL="0" indent="0">
              <a:buNone/>
              <a:defRPr sz="2940"/>
            </a:lvl1pPr>
            <a:lvl2pPr marL="840014" indent="0">
              <a:buNone/>
              <a:defRPr sz="2572"/>
            </a:lvl2pPr>
            <a:lvl3pPr marL="1680027" indent="0">
              <a:buNone/>
              <a:defRPr sz="2205"/>
            </a:lvl3pPr>
            <a:lvl4pPr marL="2520041" indent="0">
              <a:buNone/>
              <a:defRPr sz="1837"/>
            </a:lvl4pPr>
            <a:lvl5pPr marL="3360054" indent="0">
              <a:buNone/>
              <a:defRPr sz="1837"/>
            </a:lvl5pPr>
            <a:lvl6pPr marL="4200068" indent="0">
              <a:buNone/>
              <a:defRPr sz="1837"/>
            </a:lvl6pPr>
            <a:lvl7pPr marL="5040081" indent="0">
              <a:buNone/>
              <a:defRPr sz="1837"/>
            </a:lvl7pPr>
            <a:lvl8pPr marL="5880095" indent="0">
              <a:buNone/>
              <a:defRPr sz="1837"/>
            </a:lvl8pPr>
            <a:lvl9pPr marL="6720108" indent="0">
              <a:buNone/>
              <a:defRPr sz="18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04/06/2023</a:t>
            </a:fld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10502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8733" y="670834"/>
            <a:ext cx="20182284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8733" y="3354163"/>
            <a:ext cx="20182284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8733" y="11678323"/>
            <a:ext cx="5264944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0A06A-04A0-418C-ACC9-12BB1719676F}" type="datetimeFigureOut">
              <a:rPr lang="mt-MT" smtClean="0"/>
              <a:t>04/06/2023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51167" y="11678323"/>
            <a:ext cx="7897416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26073" y="11678323"/>
            <a:ext cx="5264944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00196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680027" rtl="0" eaLnBrk="1" latinLnBrk="0" hangingPunct="1">
        <a:lnSpc>
          <a:spcPct val="90000"/>
        </a:lnSpc>
        <a:spcBef>
          <a:spcPct val="0"/>
        </a:spcBef>
        <a:buNone/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007" indent="-420007" algn="l" defTabSz="1680027" rtl="0" eaLnBrk="1" latinLnBrk="0" hangingPunct="1">
        <a:lnSpc>
          <a:spcPct val="90000"/>
        </a:lnSpc>
        <a:spcBef>
          <a:spcPts val="1837"/>
        </a:spcBef>
        <a:buFont typeface="Arial" panose="020B0604020202020204" pitchFamily="34" charset="0"/>
        <a:buChar char="•"/>
        <a:defRPr sz="5144" kern="1200">
          <a:solidFill>
            <a:schemeClr val="tx1"/>
          </a:solidFill>
          <a:latin typeface="+mn-lt"/>
          <a:ea typeface="+mn-ea"/>
          <a:cs typeface="+mn-cs"/>
        </a:defRPr>
      </a:lvl1pPr>
      <a:lvl2pPr marL="1260020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623053"/>
            <a:ext cx="22646150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t-MT" sz="155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Qari mill-Ktieb </a:t>
            </a:r>
          </a:p>
          <a:p>
            <a:pPr algn="ctr"/>
            <a:r>
              <a:rPr lang="mt-MT" sz="15500" b="1" i="0" u="none" strike="noStrike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tad-Dewteronomju</a:t>
            </a:r>
          </a:p>
          <a:p>
            <a:pPr algn="ctr"/>
            <a:r>
              <a:rPr lang="mt-MT" sz="100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Dewt 10, 12-22</a:t>
            </a:r>
          </a:p>
        </p:txBody>
      </p:sp>
    </p:spTree>
    <p:extLst>
      <p:ext uri="{BB962C8B-B14F-4D97-AF65-F5344CB8AC3E}">
        <p14:creationId xmlns:p14="http://schemas.microsoft.com/office/powerpoint/2010/main" val="3964840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33815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Mill-Mulej, Alla tiegħek, għandek tibża’, lilu għandek isservi,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miegħu għandek torbot qalbek, u b’ismu għandek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869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33815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taħlef. Hu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l-foħrija tiegħek; hu Alla tiegħek, li għamel miegħek dawk l-opri kbar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tal-biża’, li rajt b’għajnejk.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02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33815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Sebgħin ruħ kienu missirijietek meta niżlu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l-Eġittu, u issa l-Mulej, Alla tiegħek, kattrek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bħall-kwiekeb tas-sema.”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595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914725"/>
            <a:ext cx="22646150" cy="477053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sv-SE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Irroddu ħajr lil Alla</a:t>
            </a:r>
          </a:p>
        </p:txBody>
      </p:sp>
    </p:spTree>
    <p:extLst>
      <p:ext uri="{BB962C8B-B14F-4D97-AF65-F5344CB8AC3E}">
        <p14:creationId xmlns:p14="http://schemas.microsoft.com/office/powerpoint/2010/main" val="1536258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4416170"/>
            <a:ext cx="22646150" cy="477053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it-IT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Sebbaħ, Ġerusalemm, </a:t>
            </a:r>
            <a:endParaRPr lang="mt-MT" sz="15500" b="1" i="1" u="none" strike="noStrike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65E8C4-A067-0255-68A7-BA8E6D3CD5F4}"/>
              </a:ext>
            </a:extLst>
          </p:cNvPr>
          <p:cNvSpPr txBox="1"/>
          <p:nvPr/>
        </p:nvSpPr>
        <p:spPr>
          <a:xfrm>
            <a:off x="1614948" y="473997"/>
            <a:ext cx="16968020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2480797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753600" y="2722091"/>
            <a:ext cx="22646150" cy="71558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Sebbaħ, Ġerusalemm, </a:t>
            </a: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il-Mulej;</a:t>
            </a:r>
          </a:p>
          <a:p>
            <a:pPr algn="ctr"/>
            <a:r>
              <a:rPr lang="fi-FI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faħħar ’l Alla tiegħek, Sijon</a:t>
            </a:r>
            <a:r>
              <a:rPr lang="fi-FI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40422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99636" y="1529457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 jsaħħaħ l-istaneg ta’ bwiebek,</a:t>
            </a:r>
          </a:p>
          <a:p>
            <a:pPr algn="ctr"/>
            <a:r>
              <a:rPr lang="pl-PL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jbierek ġewwa fik ’l uliedek. </a:t>
            </a:r>
          </a:p>
        </p:txBody>
      </p:sp>
    </p:spTree>
    <p:extLst>
      <p:ext uri="{BB962C8B-B14F-4D97-AF65-F5344CB8AC3E}">
        <p14:creationId xmlns:p14="http://schemas.microsoft.com/office/powerpoint/2010/main" val="1973039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914725"/>
            <a:ext cx="22646150" cy="477053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it-IT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Sebbaħ, Ġerusalemm, </a:t>
            </a:r>
            <a:endParaRPr lang="mt-MT" sz="15500" b="1" i="1" u="none" strike="noStrike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</a:t>
            </a:r>
          </a:p>
        </p:txBody>
      </p:sp>
    </p:spTree>
    <p:extLst>
      <p:ext uri="{BB962C8B-B14F-4D97-AF65-F5344CB8AC3E}">
        <p14:creationId xmlns:p14="http://schemas.microsoft.com/office/powerpoint/2010/main" val="1063496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529457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 jqiegħed fis-sliem </a:t>
            </a: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it-trufijiet ta’ artek,</a:t>
            </a: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lilek bl-aħjar qamħ ixebbgħek.</a:t>
            </a:r>
          </a:p>
        </p:txBody>
      </p:sp>
    </p:spTree>
    <p:extLst>
      <p:ext uri="{BB962C8B-B14F-4D97-AF65-F5344CB8AC3E}">
        <p14:creationId xmlns:p14="http://schemas.microsoft.com/office/powerpoint/2010/main" val="2527636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529457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 jibgħat fuq l-art </a:t>
            </a: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il-kmand tiegħu;</a:t>
            </a:r>
          </a:p>
          <a:p>
            <a:pPr algn="ctr"/>
            <a:r>
              <a:rPr lang="fi-FI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bil-ħeffa tiġri l-kelma tiegħu. </a:t>
            </a:r>
          </a:p>
        </p:txBody>
      </p:sp>
    </p:spTree>
    <p:extLst>
      <p:ext uri="{BB962C8B-B14F-4D97-AF65-F5344CB8AC3E}">
        <p14:creationId xmlns:p14="http://schemas.microsoft.com/office/powerpoint/2010/main" val="1115170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33815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Mosè kellem lill-poplu u qal: 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issa, Iżrael, x’inhu jitlob Alla minnek, jekk mhux li tibża’ mill-Mulej, 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91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914725"/>
            <a:ext cx="22646150" cy="477053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it-IT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Sebbaħ, Ġerusalemm, </a:t>
            </a:r>
            <a:endParaRPr lang="mt-MT" sz="15500" b="1" i="1" u="none" strike="noStrike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</a:t>
            </a:r>
          </a:p>
        </p:txBody>
      </p:sp>
    </p:spTree>
    <p:extLst>
      <p:ext uri="{BB962C8B-B14F-4D97-AF65-F5344CB8AC3E}">
        <p14:creationId xmlns:p14="http://schemas.microsoft.com/office/powerpoint/2010/main" val="2191121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413687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 jxandar kelmtu lil Ġakobb,</a:t>
            </a: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il-liġijiet u d-digrieti tiegħu lil Iżrael.</a:t>
            </a:r>
          </a:p>
        </p:txBody>
      </p:sp>
    </p:spTree>
    <p:extLst>
      <p:ext uri="{BB962C8B-B14F-4D97-AF65-F5344CB8AC3E}">
        <p14:creationId xmlns:p14="http://schemas.microsoft.com/office/powerpoint/2010/main" val="685700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529457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 għamel hekk ma’ ebda poplu;</a:t>
            </a: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 ħadd ma għarraf </a:t>
            </a: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id-digrieti tiegħu.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952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914725"/>
            <a:ext cx="22646150" cy="477053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it-IT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Sebbaħ, Ġerusalemm, </a:t>
            </a:r>
            <a:endParaRPr lang="mt-MT" sz="15500" b="1" i="1" u="none" strike="noStrike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</a:t>
            </a:r>
          </a:p>
        </p:txBody>
      </p:sp>
    </p:spTree>
    <p:extLst>
      <p:ext uri="{BB962C8B-B14F-4D97-AF65-F5344CB8AC3E}">
        <p14:creationId xmlns:p14="http://schemas.microsoft.com/office/powerpoint/2010/main" val="2855301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50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6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530251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v-SE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lla sejħilkom permezz </a:t>
            </a:r>
            <a:endParaRPr lang="mt-MT" sz="15500" b="0" i="0" u="none" strike="noStrike" baseline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v-SE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tal-Evanġelju,</a:t>
            </a:r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biex ikollkom sehem fil-glorja ta’ </a:t>
            </a: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Ġesù Kristu.</a:t>
            </a:r>
          </a:p>
        </p:txBody>
      </p:sp>
    </p:spTree>
    <p:extLst>
      <p:ext uri="{BB962C8B-B14F-4D97-AF65-F5344CB8AC3E}">
        <p14:creationId xmlns:p14="http://schemas.microsoft.com/office/powerpoint/2010/main" val="4214377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50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6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8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0139" y="2722885"/>
            <a:ext cx="22646150" cy="63094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Qari mill-Evanġelju skont </a:t>
            </a:r>
            <a:r>
              <a:rPr lang="mt-MT" sz="15500" b="1" i="0" u="none" strike="noStrike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 Mattew</a:t>
            </a:r>
          </a:p>
          <a:p>
            <a:pPr algn="ctr"/>
            <a:r>
              <a:rPr lang="mt-MT" sz="100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17, 22-27</a:t>
            </a:r>
            <a:endParaRPr lang="mt-MT" sz="155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477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722091"/>
            <a:ext cx="22646150" cy="71558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F’dak iż</a:t>
            </a:r>
            <a:r>
              <a:rPr lang="el-GR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żmien, meta kienu flimkien fil-Galilija, Ġesù qal lid-dixxipli tiegħu: </a:t>
            </a:r>
          </a:p>
        </p:txBody>
      </p:sp>
    </p:spTree>
    <p:extLst>
      <p:ext uri="{BB962C8B-B14F-4D97-AF65-F5344CB8AC3E}">
        <p14:creationId xmlns:p14="http://schemas.microsoft.com/office/powerpoint/2010/main" val="3294367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529457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Bin il-bniedem għandu jkun mogħti f’idejn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il-bnedmin u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joqtluh, u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fit-tielet jum iqum.” </a:t>
            </a:r>
          </a:p>
        </p:txBody>
      </p:sp>
    </p:spTree>
    <p:extLst>
      <p:ext uri="{BB962C8B-B14F-4D97-AF65-F5344CB8AC3E}">
        <p14:creationId xmlns:p14="http://schemas.microsoft.com/office/powerpoint/2010/main" val="4076391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33815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 tiegħek; li timxi fi triqatu kollha; li tħobbu u li sservi lill-Mulej, Alla tiegħek, b’qalbek kollha u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b’ruħek kollha; li tħares </a:t>
            </a:r>
          </a:p>
        </p:txBody>
      </p:sp>
    </p:spTree>
    <p:extLst>
      <p:ext uri="{BB962C8B-B14F-4D97-AF65-F5344CB8AC3E}">
        <p14:creationId xmlns:p14="http://schemas.microsoft.com/office/powerpoint/2010/main" val="679941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33815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huma sewdu qalbhom ħafna. Reġgħu daħlu Kafarnahum, u resqu fuq Pietru dawk li jiġbru t-taxxa għat-tempju, u qalulu: </a:t>
            </a:r>
          </a:p>
        </p:txBody>
      </p:sp>
    </p:spTree>
    <p:extLst>
      <p:ext uri="{BB962C8B-B14F-4D97-AF65-F5344CB8AC3E}">
        <p14:creationId xmlns:p14="http://schemas.microsoft.com/office/powerpoint/2010/main" val="175567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207209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L-imgħallem tagħkom ma jħallashiex it-taxxa?" </a:t>
            </a:r>
            <a:r>
              <a:rPr lang="mt-MT" sz="15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mt-MT" sz="15500" b="1" i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Iva,” </a:t>
            </a:r>
          </a:p>
          <a:p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qalilhom.</a:t>
            </a:r>
          </a:p>
        </p:txBody>
      </p:sp>
    </p:spTree>
    <p:extLst>
      <p:ext uri="{BB962C8B-B14F-4D97-AF65-F5344CB8AC3E}">
        <p14:creationId xmlns:p14="http://schemas.microsoft.com/office/powerpoint/2010/main" val="810473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33815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 daħal id-dar, Ġesù, bla ma ħallieh jitkellem, staqsieh: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 x’jidhirlek, Xmun?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Is-slaten tal-art mingħand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2317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236706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 jiġbruha t-taxxa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jew il-ħaraġ, mingħand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is-sudditi jew mingħand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il-barranin?"</a:t>
            </a:r>
          </a:p>
        </p:txBody>
      </p:sp>
    </p:spTree>
    <p:extLst>
      <p:ext uri="{BB962C8B-B14F-4D97-AF65-F5344CB8AC3E}">
        <p14:creationId xmlns:p14="http://schemas.microsoft.com/office/powerpoint/2010/main" val="18784879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33815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t-IT" sz="15500" b="1" i="1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Mingħand il-barranin,</a:t>
            </a:r>
            <a:r>
              <a:rPr lang="mt-MT" sz="15500" b="1" i="1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it-IT" sz="15500" b="1" i="1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mt-MT" sz="15500" b="1" i="1" u="none" strike="noStrike" baseline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wieġbu Pietru.</a:t>
            </a:r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Ġesù qallu: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Mela s-sudditi meħlusa minnha. Iżda, biex ma</a:t>
            </a:r>
          </a:p>
        </p:txBody>
      </p:sp>
    </p:spTree>
    <p:extLst>
      <p:ext uri="{BB962C8B-B14F-4D97-AF65-F5344CB8AC3E}">
        <p14:creationId xmlns:p14="http://schemas.microsoft.com/office/powerpoint/2010/main" val="38487206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33815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tkun ta’ ebda skandlu għalihom, asal wasla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sal-baħar, ixħet ix-xlief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u, l-ewwel ħuta li ttalla’, aqbadha, iftħilha ħalqha, u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521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33815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għandek issib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munita tal-fidda; ħudha minn hemm u mur agħtiha lilhom għalija u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għalik.”</a:t>
            </a:r>
          </a:p>
        </p:txBody>
      </p:sp>
    </p:spTree>
    <p:extLst>
      <p:ext uri="{BB962C8B-B14F-4D97-AF65-F5344CB8AC3E}">
        <p14:creationId xmlns:p14="http://schemas.microsoft.com/office/powerpoint/2010/main" val="14994354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325196"/>
            <a:ext cx="22646150" cy="71558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endParaRPr lang="mt-MT" sz="15500" b="1" i="1" u="none" strike="noStrike" baseline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sv-SE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Tifħir lilek Kristu</a:t>
            </a:r>
          </a:p>
        </p:txBody>
      </p:sp>
    </p:spTree>
    <p:extLst>
      <p:ext uri="{BB962C8B-B14F-4D97-AF65-F5344CB8AC3E}">
        <p14:creationId xmlns:p14="http://schemas.microsoft.com/office/powerpoint/2010/main" val="21357092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03EFB-8369-FC03-F47C-D89A4C994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B389D-DC57-3EC9-850F-54E646F01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20552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529457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il-kmandamenti tal-Mulej u l-liġijiet tiegħu, li jien illum qiegħed nordnalek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għall-ġid tiegħek?</a:t>
            </a:r>
          </a:p>
        </p:txBody>
      </p:sp>
    </p:spTree>
    <p:extLst>
      <p:ext uri="{BB962C8B-B14F-4D97-AF65-F5344CB8AC3E}">
        <p14:creationId xmlns:p14="http://schemas.microsoft.com/office/powerpoint/2010/main" val="49503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33815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pt-BR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Ara! tal-Mulej, Alla tiegħek, huma s-sema u </a:t>
            </a:r>
            <a:endParaRPr lang="mt-MT" sz="15500" b="1" i="1" u="none" strike="noStrike" baseline="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s-sema tas-smewwiet,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l-art u kulma fiha.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Imma lejn missirijietek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614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33815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inġibed il-Mulej, u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ħabbhom u għażel lil nisilhom warajhom, lilkom minn fost il-popli kollha, bħalma intom illum.</a:t>
            </a:r>
          </a:p>
        </p:txBody>
      </p:sp>
    </p:spTree>
    <p:extLst>
      <p:ext uri="{BB962C8B-B14F-4D97-AF65-F5344CB8AC3E}">
        <p14:creationId xmlns:p14="http://schemas.microsoft.com/office/powerpoint/2010/main" val="1649367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33815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Aħtnu mela qlubkom, u la twebbsux raskom aktar. Għax il-Mulej, Alla tagħkom, hu Alla fuq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l-allat, u sid fuq is-sidien, 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4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33815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 kbir, qawwi u tal-biża’, li ma jħarisx lejn l-uċuħ u ma jiħux rigali.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Jagħmel il-ġustizzja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mal-iltim u mal-armla, u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021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33815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jħobb il-barrani u jagħtih ħobż</a:t>
            </a:r>
            <a:r>
              <a:rPr lang="el-GR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lbies.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Ħobbu l-barrani, għax intom barranin kontu fl-art tal-Eġittu.</a:t>
            </a:r>
          </a:p>
        </p:txBody>
      </p:sp>
    </p:spTree>
    <p:extLst>
      <p:ext uri="{BB962C8B-B14F-4D97-AF65-F5344CB8AC3E}">
        <p14:creationId xmlns:p14="http://schemas.microsoft.com/office/powerpoint/2010/main" val="3495605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</TotalTime>
  <Words>565</Words>
  <Application>Microsoft Office PowerPoint</Application>
  <PresentationFormat>Custom</PresentationFormat>
  <Paragraphs>89</Paragraphs>
  <Slides>38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 a</dc:creator>
  <cp:lastModifiedBy>Alfred Caruan a</cp:lastModifiedBy>
  <cp:revision>10</cp:revision>
  <dcterms:created xsi:type="dcterms:W3CDTF">2022-07-06T00:01:54Z</dcterms:created>
  <dcterms:modified xsi:type="dcterms:W3CDTF">2023-06-04T06:57:52Z</dcterms:modified>
</cp:coreProperties>
</file>