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9" r:id="rId2"/>
    <p:sldId id="256" r:id="rId3"/>
    <p:sldId id="257" r:id="rId4"/>
    <p:sldId id="258" r:id="rId5"/>
    <p:sldId id="259" r:id="rId6"/>
    <p:sldId id="298" r:id="rId7"/>
    <p:sldId id="260" r:id="rId8"/>
    <p:sldId id="261" r:id="rId9"/>
    <p:sldId id="262" r:id="rId10"/>
    <p:sldId id="263" r:id="rId11"/>
    <p:sldId id="299" r:id="rId12"/>
    <p:sldId id="288" r:id="rId13"/>
    <p:sldId id="264" r:id="rId14"/>
    <p:sldId id="265" r:id="rId15"/>
    <p:sldId id="289" r:id="rId16"/>
    <p:sldId id="290" r:id="rId17"/>
    <p:sldId id="291" r:id="rId18"/>
    <p:sldId id="266" r:id="rId19"/>
    <p:sldId id="286" r:id="rId20"/>
    <p:sldId id="272" r:id="rId21"/>
    <p:sldId id="267" r:id="rId22"/>
    <p:sldId id="292" r:id="rId23"/>
    <p:sldId id="293" r:id="rId24"/>
    <p:sldId id="268" r:id="rId25"/>
    <p:sldId id="287" r:id="rId26"/>
    <p:sldId id="294" r:id="rId27"/>
    <p:sldId id="300" r:id="rId28"/>
    <p:sldId id="275" r:id="rId29"/>
    <p:sldId id="301" r:id="rId30"/>
    <p:sldId id="276" r:id="rId31"/>
    <p:sldId id="277" r:id="rId32"/>
    <p:sldId id="303" r:id="rId33"/>
    <p:sldId id="278" r:id="rId34"/>
    <p:sldId id="280" r:id="rId35"/>
    <p:sldId id="282" r:id="rId36"/>
    <p:sldId id="283" r:id="rId37"/>
    <p:sldId id="296" r:id="rId38"/>
    <p:sldId id="302" r:id="rId39"/>
    <p:sldId id="297" r:id="rId40"/>
    <p:sldId id="285" r:id="rId41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F227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594" y="90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01/06/2023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3107265"/>
            <a:ext cx="22360094" cy="638545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b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32,15-24.30-34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42292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għedtilhom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jinżgħu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jagħtihuli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GB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tfajtu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fin-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ħareġ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53549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għada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kellem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r>
              <a:rPr lang="en-US" sz="15500" dirty="0" err="1">
                <a:latin typeface="Times New Roman" pitchFamily="18" charset="0"/>
              </a:rPr>
              <a:t>lill-poplu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mnejn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58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8741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naqlgħalkom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il-maħfra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r>
              <a:rPr lang="en-US" sz="15500" dirty="0" err="1">
                <a:latin typeface="Times New Roman" pitchFamily="18" charset="0"/>
              </a:rPr>
              <a:t>Għalhekk</a:t>
            </a:r>
            <a:r>
              <a:rPr lang="en-US" sz="15500" dirty="0">
                <a:latin typeface="Times New Roman" pitchFamily="18" charset="0"/>
              </a:rPr>
              <a:t> Mosè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mar </a:t>
            </a:r>
            <a:r>
              <a:rPr lang="en-US" sz="15500" dirty="0" err="1">
                <a:latin typeface="Times New Roman" pitchFamily="18" charset="0"/>
              </a:rPr>
              <a:t>għand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il-Mulej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“Ah! Dan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endParaRPr lang="mt-MT" sz="155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8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69359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taħfrilhom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aħfrilhom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taħfrilhomx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54399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3039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lill-Mosè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nħassar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jidneb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lvl="0"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46850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nżurhom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nikkastigahom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4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99796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8715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0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442210"/>
            <a:ext cx="21931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il-Ħoreb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tal-metall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imdewweb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61" y="1370772"/>
            <a:ext cx="2171715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Alla,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gendus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jiekol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ħaxix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12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Mosè </a:t>
            </a:r>
            <a:r>
              <a:rPr lang="en-US" sz="15500" dirty="0" err="1">
                <a:latin typeface="Times New Roman" pitchFamily="18" charset="0"/>
              </a:rPr>
              <a:t>dar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il-muntanja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biż-żewġ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twavel</a:t>
            </a:r>
            <a:r>
              <a:rPr lang="en-US" sz="15500" dirty="0">
                <a:latin typeface="Times New Roman" pitchFamily="18" charset="0"/>
              </a:rPr>
              <a:t> tax-</a:t>
            </a:r>
            <a:r>
              <a:rPr lang="en-US" sz="15500" dirty="0" err="1">
                <a:latin typeface="Times New Roman" pitchFamily="18" charset="0"/>
              </a:rPr>
              <a:t>xhieda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f’idejh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miktuba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naħa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minn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3964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513648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nsew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Alla 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salvahom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għamel ħwejjeġ kbar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42210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 tal-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tal-Qasab.</a:t>
            </a:r>
          </a:p>
        </p:txBody>
      </p:sp>
    </p:spTree>
    <p:extLst>
      <p:ext uri="{BB962C8B-B14F-4D97-AF65-F5344CB8AC3E}">
        <p14:creationId xmlns:p14="http://schemas.microsoft.com/office/powerpoint/2010/main" val="324027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3170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3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585086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għamel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Mosè,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magħżul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</a:t>
            </a: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513648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waqaf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fis-selħa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-sur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iberrdu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47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3964"/>
            <a:ext cx="2339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4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13001" y="3656788"/>
            <a:ext cx="17507096" cy="4903878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497130"/>
            <a:ext cx="546042" cy="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156326"/>
            <a:ext cx="22360094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Għax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ried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il-Missier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wilidna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bil-kelma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tal-verità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inkunu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ewwel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frott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tal-ħlejjaq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tiegħu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41563" y="3513912"/>
            <a:ext cx="17507096" cy="4903878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497130"/>
            <a:ext cx="546042" cy="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71279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spc="-300" dirty="0" err="1">
                <a:latin typeface="Times New Roman" pitchFamily="18" charset="0"/>
              </a:rPr>
              <a:t>oħra</a:t>
            </a:r>
            <a:r>
              <a:rPr lang="en-US" sz="15500" spc="-300" dirty="0">
                <a:latin typeface="Times New Roman" pitchFamily="18" charset="0"/>
              </a:rPr>
              <a:t>. It-</a:t>
            </a:r>
            <a:r>
              <a:rPr lang="en-US" sz="15500" spc="-300" dirty="0" err="1">
                <a:latin typeface="Times New Roman" pitchFamily="18" charset="0"/>
              </a:rPr>
              <a:t>twavel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kienu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xogħol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Alla</a:t>
            </a:r>
            <a:r>
              <a:rPr lang="en-US" sz="15500" spc="-300" dirty="0">
                <a:latin typeface="Times New Roman" pitchFamily="18" charset="0"/>
              </a:rPr>
              <a:t>; u l-</a:t>
            </a:r>
            <a:r>
              <a:rPr lang="en-US" sz="15500" spc="-300" dirty="0" err="1">
                <a:latin typeface="Times New Roman" pitchFamily="18" charset="0"/>
              </a:rPr>
              <a:t>kitba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kitbet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Alla</a:t>
            </a:r>
            <a:r>
              <a:rPr lang="en-US" sz="15500" spc="-300" dirty="0">
                <a:latin typeface="Times New Roman" pitchFamily="18" charset="0"/>
              </a:rPr>
              <a:t>,</a:t>
            </a:r>
            <a:r>
              <a:rPr lang="mt-MT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minquxa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fuq</a:t>
            </a:r>
            <a:r>
              <a:rPr lang="en-US" sz="15500" spc="-300" dirty="0">
                <a:latin typeface="Times New Roman" pitchFamily="18" charset="0"/>
              </a:rPr>
              <a:t> it-</a:t>
            </a:r>
            <a:r>
              <a:rPr lang="en-US" sz="15500" spc="-300" dirty="0" err="1">
                <a:latin typeface="Times New Roman" pitchFamily="18" charset="0"/>
              </a:rPr>
              <a:t>twavel</a:t>
            </a:r>
            <a:r>
              <a:rPr lang="en-US" sz="15500" spc="-300" dirty="0">
                <a:latin typeface="Times New Roman" pitchFamily="18" charset="0"/>
              </a:rPr>
              <a:t>.</a:t>
            </a:r>
            <a:r>
              <a:rPr lang="mt-MT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Malli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Ġożwè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sama</a:t>
            </a:r>
            <a:r>
              <a:rPr lang="en-US" sz="15500" spc="-300" dirty="0">
                <a:latin typeface="Times New Roman" pitchFamily="18" charset="0"/>
              </a:rPr>
              <a:t>’ l-</a:t>
            </a:r>
            <a:r>
              <a:rPr lang="en-US" sz="15500" spc="-300" dirty="0" err="1">
                <a:latin typeface="Times New Roman" pitchFamily="18" charset="0"/>
              </a:rPr>
              <a:t>għagħa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tan-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1797531"/>
            <a:ext cx="22288656" cy="9543023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latin typeface="Times New Roman" pitchFamily="18" charset="0"/>
              </a:rPr>
              <a:t>Qari</a:t>
            </a:r>
            <a:r>
              <a:rPr lang="en-GB" sz="15500" b="1" dirty="0">
                <a:latin typeface="Times New Roman" pitchFamily="18" charset="0"/>
              </a:rPr>
              <a:t> 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 13, 31-35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5925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en-GB" sz="15500" dirty="0" err="1">
                <a:latin typeface="Times New Roman" pitchFamily="18" charset="0"/>
              </a:rPr>
              <a:t>Ġesù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ġab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lill-folla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parabbola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oħra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qalilhom</a:t>
            </a:r>
            <a:r>
              <a:rPr lang="en-GB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43568"/>
            <a:ext cx="2245015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żerriegħa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mustarda</a:t>
            </a:r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wieħed </a:t>
            </a:r>
            <a:r>
              <a:rPr lang="en-GB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GB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żeragħha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għalqa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25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84109" y="2675925"/>
            <a:ext cx="22431532" cy="7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tabilħaqq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iżgħar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iż-żrieragħ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iżda, meta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tikber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35564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48390" y="1483291"/>
            <a:ext cx="22502970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ħxejjex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ajru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jbejtu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friegħi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84109" y="397173"/>
            <a:ext cx="22360094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Qalilhom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parabbola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oħra</a:t>
            </a:r>
            <a:r>
              <a:rPr lang="en-GB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ħmira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</a:p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mara tkun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ħalltet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sigħan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12671" y="210673"/>
            <a:ext cx="22574408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dqiq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ma tkun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għoliet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kollha.”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GB" sz="15500" dirty="0">
                <a:latin typeface="Times New Roman" pitchFamily="18" charset="0"/>
              </a:rPr>
              <a:t>Dan </a:t>
            </a:r>
            <a:r>
              <a:rPr lang="en-GB" sz="15500" dirty="0" err="1">
                <a:latin typeface="Times New Roman" pitchFamily="18" charset="0"/>
              </a:rPr>
              <a:t>kollu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Ġesù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qalu</a:t>
            </a:r>
            <a:endParaRPr lang="mt-MT" sz="15500" dirty="0">
              <a:latin typeface="Times New Roman" pitchFamily="18" charset="0"/>
            </a:endParaRPr>
          </a:p>
          <a:p>
            <a:r>
              <a:rPr lang="en-GB" sz="15500" dirty="0" err="1">
                <a:latin typeface="Times New Roman" pitchFamily="18" charset="0"/>
              </a:rPr>
              <a:t>bil-parabboli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lin-nies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>
                <a:latin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</a:rPr>
              <a:t>mingħajr</a:t>
            </a:r>
            <a:r>
              <a:rPr lang="en-GB" sz="15500" dirty="0">
                <a:latin typeface="Times New Roman" pitchFamily="18" charset="0"/>
              </a:rPr>
              <a:t> xi </a:t>
            </a:r>
            <a:r>
              <a:rPr lang="en-GB" sz="15500" dirty="0" err="1">
                <a:latin typeface="Times New Roman" pitchFamily="18" charset="0"/>
              </a:rPr>
              <a:t>parabbola</a:t>
            </a:r>
            <a:r>
              <a:rPr lang="en-GB" sz="15500" dirty="0">
                <a:latin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450066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12671" y="1310058"/>
            <a:ext cx="22502970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kienx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ikellimhom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biex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en-GB" sz="15500" dirty="0" err="1">
                <a:latin typeface="Times New Roman" pitchFamily="18" charset="0"/>
              </a:rPr>
              <a:t>hekk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iseħħ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kien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en-GB" sz="15500" dirty="0" err="1">
                <a:latin typeface="Times New Roman" pitchFamily="18" charset="0"/>
              </a:rPr>
              <a:t>ingħad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permezz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tal-profeta</a:t>
            </a:r>
            <a:endParaRPr lang="mt-MT" sz="15500" dirty="0">
              <a:latin typeface="Times New Roman" pitchFamily="18" charset="0"/>
            </a:endParaRPr>
          </a:p>
          <a:p>
            <a:r>
              <a:rPr lang="en-GB" sz="15500" dirty="0">
                <a:latin typeface="Times New Roman" pitchFamily="18" charset="0"/>
              </a:rPr>
              <a:t>meta </a:t>
            </a:r>
            <a:r>
              <a:rPr lang="en-GB" sz="15500" dirty="0" err="1">
                <a:latin typeface="Times New Roman" pitchFamily="18" charset="0"/>
              </a:rPr>
              <a:t>qal</a:t>
            </a:r>
            <a:r>
              <a:rPr lang="en-GB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6907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48390" y="1483291"/>
            <a:ext cx="22502970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Niftaħ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fommi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bil-parabboli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nitkellem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moħbija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mit-twaqqif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7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9866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ħoss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xi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taqbida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fil-kamp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mt-MT" sz="15500" b="1" dirty="0">
              <a:solidFill>
                <a:srgbClr val="4F2270"/>
              </a:solidFill>
              <a:latin typeface="Times New Roman" pitchFamily="18" charset="0"/>
            </a:endParaRPr>
          </a:p>
          <a:p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3039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telfa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’.”</a:t>
            </a:r>
          </a:p>
          <a:p>
            <a:r>
              <a:rPr lang="en-US" sz="15500" dirty="0" err="1">
                <a:latin typeface="Times New Roman" pitchFamily="18" charset="0"/>
              </a:rPr>
              <a:t>Malli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qorob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il-kamp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ra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għoġol</a:t>
            </a:r>
            <a:r>
              <a:rPr lang="en-US" sz="15500" dirty="0">
                <a:latin typeface="Times New Roman" pitchFamily="18" charset="0"/>
              </a:rPr>
              <a:t> u ż-</a:t>
            </a:r>
            <a:r>
              <a:rPr lang="en-US" sz="15500" dirty="0" err="1">
                <a:latin typeface="Times New Roman" pitchFamily="18" charset="0"/>
              </a:rPr>
              <a:t>żfin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xegħel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bil-korla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tajjar</a:t>
            </a:r>
            <a:r>
              <a:rPr lang="en-GB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3039"/>
            <a:ext cx="22574408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>
                <a:latin typeface="Times New Roman" pitchFamily="18" charset="0"/>
              </a:rPr>
              <a:t>it-</a:t>
            </a:r>
            <a:r>
              <a:rPr lang="en-US" sz="15500" dirty="0" err="1">
                <a:latin typeface="Times New Roman" pitchFamily="18" charset="0"/>
              </a:rPr>
              <a:t>twavel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idejh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GB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kissirhom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il-muntanja</a:t>
            </a:r>
            <a:r>
              <a:rPr lang="en-US" sz="15500" dirty="0">
                <a:latin typeface="Times New Roman" pitchFamily="18" charset="0"/>
              </a:rPr>
              <a:t>. U </a:t>
            </a:r>
            <a:r>
              <a:rPr lang="en-US" sz="15500" dirty="0" err="1">
                <a:latin typeface="Times New Roman" pitchFamily="18" charset="0"/>
              </a:rPr>
              <a:t>qabad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għoġol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għamlu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ħarqu</a:t>
            </a:r>
            <a:r>
              <a:rPr lang="en-US" sz="15500" dirty="0">
                <a:latin typeface="Times New Roman" pitchFamily="18" charset="0"/>
              </a:rPr>
              <a:t> fin-</a:t>
            </a:r>
            <a:r>
              <a:rPr lang="en-US" sz="15500" dirty="0" err="1">
                <a:latin typeface="Times New Roman" pitchFamily="18" charset="0"/>
              </a:rPr>
              <a:t>nar</a:t>
            </a:r>
            <a:r>
              <a:rPr lang="en-US" sz="15500" dirty="0">
                <a:latin typeface="Times New Roman" pitchFamily="18" charset="0"/>
              </a:rPr>
              <a:t>; </a:t>
            </a:r>
            <a:r>
              <a:rPr lang="en-US" sz="15500" dirty="0" err="1">
                <a:latin typeface="Times New Roman" pitchFamily="18" charset="0"/>
              </a:rPr>
              <a:t>saħqu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sakemm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għamlu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trab</a:t>
            </a:r>
            <a:r>
              <a:rPr lang="en-US" sz="15500" dirty="0">
                <a:latin typeface="Times New Roman" pitchFamily="18" charset="0"/>
              </a:rPr>
              <a:t>, </a:t>
            </a:r>
          </a:p>
          <a:p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ħalltu</a:t>
            </a:r>
            <a:r>
              <a:rPr lang="en-US" sz="15500" dirty="0">
                <a:latin typeface="Times New Roman" pitchFamily="18" charset="0"/>
              </a:rPr>
              <a:t> mal-</a:t>
            </a:r>
            <a:r>
              <a:rPr lang="en-US" sz="15500" dirty="0" err="1">
                <a:latin typeface="Times New Roman" pitchFamily="18" charset="0"/>
              </a:rPr>
              <a:t>ilma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sqieh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ulied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Iżrael</a:t>
            </a:r>
            <a:r>
              <a:rPr lang="en-US" sz="15500" dirty="0">
                <a:latin typeface="Times New Roman" pitchFamily="18" charset="0"/>
              </a:rPr>
              <a:t>. U </a:t>
            </a:r>
            <a:r>
              <a:rPr lang="en-US" sz="15500" dirty="0" err="1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Aron: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X’għamillek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il-ħtija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5" y="155045"/>
            <a:ext cx="22970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</a:p>
          <a:p>
            <a:r>
              <a:rPr lang="en-US" sz="15500" dirty="0" err="1">
                <a:latin typeface="Times New Roman" pitchFamily="18" charset="0"/>
              </a:rPr>
              <a:t>Aron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Tixgħelx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bil-qilla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endParaRPr lang="mt-MT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miġbud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għall-ħażen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-10871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Qaluli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‘A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għmlilna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quddiemna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/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tellagħna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/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nafux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x’sar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680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642</Words>
  <Application>Microsoft Office PowerPoint</Application>
  <PresentationFormat>Custom</PresentationFormat>
  <Paragraphs>104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Alfred Caruan a</cp:lastModifiedBy>
  <cp:revision>56</cp:revision>
  <dcterms:created xsi:type="dcterms:W3CDTF">2011-07-10T20:09:27Z</dcterms:created>
  <dcterms:modified xsi:type="dcterms:W3CDTF">2023-06-01T04:30:22Z</dcterms:modified>
</cp:coreProperties>
</file>