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87" r:id="rId3"/>
    <p:sldId id="257" r:id="rId4"/>
    <p:sldId id="258" r:id="rId5"/>
    <p:sldId id="259" r:id="rId6"/>
    <p:sldId id="260" r:id="rId7"/>
    <p:sldId id="261" r:id="rId8"/>
    <p:sldId id="306" r:id="rId9"/>
    <p:sldId id="262" r:id="rId10"/>
    <p:sldId id="263" r:id="rId11"/>
    <p:sldId id="307" r:id="rId12"/>
    <p:sldId id="265" r:id="rId13"/>
    <p:sldId id="308" r:id="rId14"/>
    <p:sldId id="315" r:id="rId15"/>
    <p:sldId id="298" r:id="rId16"/>
    <p:sldId id="299" r:id="rId17"/>
    <p:sldId id="268" r:id="rId18"/>
    <p:sldId id="309" r:id="rId19"/>
    <p:sldId id="269" r:id="rId20"/>
    <p:sldId id="270" r:id="rId21"/>
    <p:sldId id="310" r:id="rId22"/>
    <p:sldId id="300" r:id="rId23"/>
    <p:sldId id="272" r:id="rId24"/>
    <p:sldId id="311" r:id="rId25"/>
    <p:sldId id="301" r:id="rId26"/>
    <p:sldId id="274" r:id="rId27"/>
    <p:sldId id="312" r:id="rId28"/>
    <p:sldId id="302" r:id="rId29"/>
    <p:sldId id="608" r:id="rId30"/>
    <p:sldId id="293" r:id="rId31"/>
    <p:sldId id="607" r:id="rId32"/>
    <p:sldId id="295" r:id="rId33"/>
    <p:sldId id="278" r:id="rId34"/>
    <p:sldId id="279" r:id="rId35"/>
    <p:sldId id="280" r:id="rId36"/>
    <p:sldId id="281" r:id="rId37"/>
    <p:sldId id="313" r:id="rId38"/>
    <p:sldId id="282" r:id="rId39"/>
    <p:sldId id="314" r:id="rId40"/>
    <p:sldId id="304" r:id="rId41"/>
    <p:sldId id="297" r:id="rId42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FCD5B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72" y="47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71F6C7-B3DE-492A-BB74-492ED8317546}" type="datetimeFigureOut">
              <a:rPr lang="mt-MT"/>
              <a:pPr>
                <a:defRPr/>
              </a:pPr>
              <a:t>11/06/2023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87CCE5-2B21-45A7-BB88-B2625371214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12577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97975-5FFB-445A-9BAF-8D6D287E2F2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4947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7E107-D118-46C1-91A0-A2C87128B3E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187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C854-775E-48AC-A95D-1EB39420D29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7901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7F3B-E667-4B9B-9E4D-94776987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8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8CC7-7975-4DE3-9DAB-0EA876005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117D-7150-4693-B4E7-26923E08B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1BD41-DC6D-4C46-B475-E4344196E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CFA5-7523-469A-A43F-ECF344180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8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7D4B-0075-4E8C-AD6A-AD59B8465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95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A13E-4D31-4CCE-8169-ACF9B1FF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4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CED9-E12B-455D-8794-506EB6403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5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3889-B479-4023-9F72-9C8C9ADEEA8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75767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406F-A9EA-452D-BD85-49F13838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2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3186-0E5F-4F61-A95C-C709A3353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7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FC2E-7F34-4F4D-A698-7D2416FB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3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894D-1A18-48DC-A5FD-3A4623DEEAE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271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6D982-34CC-4B66-AC1D-9FAA93007DC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3103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CA0E-94E2-47A3-855C-885666C091B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4524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101B-595F-4234-990A-1572AC06782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155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42CD0-0A19-4516-B7ED-D68B49EE020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182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990D-9862-49AB-A452-0743FB2421D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4285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4C40-96FC-4DAC-B1AE-C0B715FBDFC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16431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en-US"/>
              <a:t>Click to edit Master text styles</a:t>
            </a:r>
          </a:p>
          <a:p>
            <a:pPr lvl="1"/>
            <a:r>
              <a:rPr lang="mt-MT" altLang="en-US"/>
              <a:t>Second level</a:t>
            </a:r>
          </a:p>
          <a:p>
            <a:pPr lvl="2"/>
            <a:r>
              <a:rPr lang="mt-MT" altLang="en-US"/>
              <a:t>Third level</a:t>
            </a:r>
          </a:p>
          <a:p>
            <a:pPr lvl="3"/>
            <a:r>
              <a:rPr lang="mt-MT" altLang="en-US"/>
              <a:t>Fourth level</a:t>
            </a:r>
          </a:p>
          <a:p>
            <a:pPr lvl="4"/>
            <a:r>
              <a:rPr lang="mt-MT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34E5BEC2-C523-4621-8AD9-5A6C7CDBDAB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E81210D-DD37-4258-B4B5-6B451128E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619" y="3635698"/>
            <a:ext cx="2253850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tal-Imħallfin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 2, 11-19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mal-imħallef  u kien isalvahom minn id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l-għedewwa tagħhom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sakemm kien idum ħaj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l-imħallef; għax kien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0"/>
            <a:ext cx="22610512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il-Mulej iħenn għall-krib tagħhom minħabba dawk li kienu jaħqruhom u jgħakksuhom.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Iżda meta kien imut l-imħallef, kienu</a:t>
            </a:r>
            <a:endParaRPr lang="mt-MT" altLang="en-US" sz="15500" spc="-3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682520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jerġgħu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jitħassru, u jsiru agħar minn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missirijiethom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u jmorru</a:t>
            </a:r>
            <a:r>
              <a:rPr lang="mt-MT" altLang="en-US" sz="15500" spc="-3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wara allat oħra biex jaqduhom u jadurawhom; qatt ma nqatgħu</a:t>
            </a:r>
            <a:endParaRPr lang="mt-MT" altLang="en-US" sz="15500" spc="-3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2861965"/>
            <a:ext cx="22682520" cy="687605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spc="-300" dirty="0">
                <a:latin typeface="Times New Roman" pitchFamily="18" charset="0"/>
              </a:rPr>
              <a:t>mill-</a:t>
            </a:r>
            <a:r>
              <a:rPr lang="en-US" altLang="en-US" sz="15500" spc="-300" dirty="0">
                <a:latin typeface="Times New Roman" pitchFamily="18" charset="0"/>
              </a:rPr>
              <a:t>g</a:t>
            </a:r>
            <a:r>
              <a:rPr lang="mt-MT" altLang="en-US" sz="15500" spc="-300" dirty="0">
                <a:latin typeface="Times New Roman" pitchFamily="18" charset="0"/>
              </a:rPr>
              <a:t>ħemejjel ħżiena tagħhom u mill-ebusija ta’ rashom.</a:t>
            </a:r>
          </a:p>
        </p:txBody>
      </p:sp>
    </p:spTree>
    <p:extLst>
      <p:ext uri="{BB962C8B-B14F-4D97-AF65-F5344CB8AC3E}">
        <p14:creationId xmlns:p14="http://schemas.microsoft.com/office/powerpoint/2010/main" val="332374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636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97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91682"/>
            <a:ext cx="23399750" cy="774015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000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-237787" y="462697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0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128"/>
            <a:ext cx="23399749" cy="102604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Missirijietna ma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qerdux il-popli,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Kif il-Mulej kien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qallilhom;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6224"/>
            <a:ext cx="23399749" cy="795617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Imma tħalltu mal-ġnus,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tgħallmu d-drawwiet 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tagħhom.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1" y="2483570"/>
            <a:ext cx="23399750" cy="763284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2088"/>
            <a:ext cx="23399750" cy="1033244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Taw qima lill-idoli </a:t>
            </a:r>
            <a:br>
              <a:rPr lang="en-GB" sz="15500" dirty="0">
                <a:latin typeface="Times New Roman" pitchFamily="18" charset="0"/>
              </a:rPr>
            </a:br>
            <a:r>
              <a:rPr lang="mt-MT" sz="15500" dirty="0">
                <a:latin typeface="Times New Roman" pitchFamily="18" charset="0"/>
              </a:rPr>
              <a:t>tagħhom,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li saru bħal nassa </a:t>
            </a:r>
            <a:endParaRPr 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għalihom.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2" y="0"/>
            <a:ext cx="2275452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F’dak iż-żmien, ulied Iżrael għamlu l-ħażin f’għajnejn il-Mulej u servew lill-allat Bagħalim. Telqu l-Mulej, Alla ta’ missirijiethom li 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0120"/>
            <a:ext cx="23399750" cy="968437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Qatlu b’sagrifiċċji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lix-xjaten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spc="-276" dirty="0">
                <a:latin typeface="Times New Roman" pitchFamily="18" charset="0"/>
              </a:rPr>
              <a:t>lil ulied</a:t>
            </a:r>
            <a:r>
              <a:rPr lang="en-US" sz="15500" spc="-276" dirty="0" err="1">
                <a:latin typeface="Times New Roman" pitchFamily="18" charset="0"/>
              </a:rPr>
              <a:t>hom</a:t>
            </a:r>
            <a:r>
              <a:rPr lang="mt-MT" sz="15500" spc="-276" dirty="0">
                <a:latin typeface="Times New Roman" pitchFamily="18" charset="0"/>
              </a:rPr>
              <a:t> subien u </a:t>
            </a:r>
            <a:endParaRPr lang="en-US" sz="15500" spc="-276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spc="-276" dirty="0">
                <a:latin typeface="Times New Roman" pitchFamily="18" charset="0"/>
              </a:rPr>
              <a:t>bniet.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9574"/>
            <a:ext cx="23399750" cy="756084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000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</p:spTree>
    <p:extLst>
      <p:ext uri="{BB962C8B-B14F-4D97-AF65-F5344CB8AC3E}">
        <p14:creationId xmlns:p14="http://schemas.microsoft.com/office/powerpoint/2010/main" val="1174719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0120"/>
            <a:ext cx="23399750" cy="1033244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Hekk tħassru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bl-għemejjel tagħhom,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en-US" altLang="en-US" sz="15500" dirty="0">
                <a:latin typeface="Times New Roman" pitchFamily="18" charset="0"/>
              </a:rPr>
              <a:t>U</a:t>
            </a:r>
            <a:r>
              <a:rPr lang="mt-MT" altLang="en-US" sz="15500" dirty="0">
                <a:latin typeface="Times New Roman" pitchFamily="18" charset="0"/>
              </a:rPr>
              <a:t> żnew bl-imġiba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tagħhom.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128"/>
            <a:ext cx="23399750" cy="1033244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Għalhekk inkorla 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l-Mulej għall-poplu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tiegħu,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U stmell il-wirt tiegħu.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9574"/>
            <a:ext cx="23399750" cy="756084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000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</p:spTree>
    <p:extLst>
      <p:ext uri="{BB962C8B-B14F-4D97-AF65-F5344CB8AC3E}">
        <p14:creationId xmlns:p14="http://schemas.microsoft.com/office/powerpoint/2010/main" val="3992774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21" y="3077989"/>
            <a:ext cx="23399750" cy="644401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Ħafna drabi hu ħelishom,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Iżda huma webbsu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en-US" altLang="en-US" sz="15500" dirty="0">
                <a:latin typeface="Times New Roman" pitchFamily="18" charset="0"/>
              </a:rPr>
              <a:t>r</a:t>
            </a:r>
            <a:r>
              <a:rPr lang="mt-MT" altLang="en-US" sz="15500" dirty="0">
                <a:latin typeface="Times New Roman" pitchFamily="18" charset="0"/>
              </a:rPr>
              <a:t>ashom miegħu. </a:t>
            </a:r>
            <a:br>
              <a:rPr lang="en-GB" altLang="en-US" sz="15500" dirty="0">
                <a:latin typeface="Times New Roman" pitchFamily="18" charset="0"/>
              </a:rPr>
            </a:b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8192"/>
            <a:ext cx="23399750" cy="882027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Iżda hu ħares lejn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l-hemm tagħhom,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xħin sama’ t-tnehid tagħhom.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84364"/>
            <a:ext cx="23399750" cy="763284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000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</p:spTree>
    <p:extLst>
      <p:ext uri="{BB962C8B-B14F-4D97-AF65-F5344CB8AC3E}">
        <p14:creationId xmlns:p14="http://schemas.microsoft.com/office/powerpoint/2010/main" val="306581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0603" y="2675925"/>
            <a:ext cx="22898544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Ħenjin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foqra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fl-ispirtu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75452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ħariġhom mill-art tal-Eġit</a:t>
            </a:r>
            <a:r>
              <a:rPr lang="en-US" altLang="en-US" sz="15500" dirty="0">
                <a:latin typeface="Times New Roman" pitchFamily="18" charset="0"/>
              </a:rPr>
              <a:t>t</a:t>
            </a:r>
            <a:r>
              <a:rPr lang="mt-MT" altLang="en-US" sz="15500" dirty="0">
                <a:latin typeface="Times New Roman" pitchFamily="18" charset="0"/>
              </a:rPr>
              <a:t>u, u marru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wara allat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oħra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fost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allat</a:t>
            </a:r>
            <a:r>
              <a:rPr lang="en-US" altLang="en-US" sz="15500" dirty="0">
                <a:latin typeface="Times New Roman" pitchFamily="18" charset="0"/>
              </a:rPr>
              <a:t> t</a:t>
            </a:r>
            <a:r>
              <a:rPr lang="mt-MT" altLang="en-US" sz="15500" dirty="0">
                <a:latin typeface="Times New Roman" pitchFamily="18" charset="0"/>
              </a:rPr>
              <a:t>al-ġnus ta’madwarhom, u bdew jadurawhom; u inkurlaw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8332"/>
            <a:ext cx="23399750" cy="9543324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ta’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19, 16-22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51" y="0"/>
            <a:ext cx="21890432" cy="125999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resaq wieħed fuq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u qallu: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“Magħallem, x’għandi nagħmel tajjeb biex nikseb </a:t>
            </a:r>
            <a:endParaRPr lang="en-GB" sz="15500" b="1" i="1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il-ħajja ta’ dejjem?”  </a:t>
            </a:r>
            <a:endParaRPr lang="en-US" sz="15500" b="1" i="1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0"/>
            <a:ext cx="22826536" cy="125999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qallu:</a:t>
            </a:r>
            <a:endParaRPr 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“Għax tistaqsi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it-tajjeb? Wieħed hu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t-Tajjeb. Jekk int trid tidħol fil-ħajja, ħares</a:t>
            </a:r>
            <a:endParaRPr lang="mt-MT" sz="15500" b="1" spc="-3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679" y="836419"/>
            <a:ext cx="21530392" cy="1092244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il-kmandamenti.”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“Liema?”</a:t>
            </a:r>
            <a:endParaRPr lang="mt-MT" sz="155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staqsieh dak. U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wieġbu:</a:t>
            </a:r>
            <a:endParaRPr lang="mt-MT" sz="15500" i="1" spc="-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0"/>
            <a:ext cx="22826536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toqtolx, la tiżnix, la tisraqx, la tixhidx fil-falz,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ġġaħ lil missierek u </a:t>
            </a:r>
            <a:endParaRPr 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’l ommok, u ħobb lil għajrek bħalek innifsek.”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659" y="1476164"/>
            <a:ext cx="21890431" cy="964766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Qallu ż-żagħż</a:t>
            </a:r>
            <a:r>
              <a:rPr lang="en-US" sz="15500" dirty="0">
                <a:latin typeface="Times New Roman" pitchFamily="18" charset="0"/>
              </a:rPr>
              <a:t>u</a:t>
            </a:r>
            <a:r>
              <a:rPr lang="mt-MT" sz="15500" dirty="0">
                <a:latin typeface="Times New Roman" pitchFamily="18" charset="0"/>
              </a:rPr>
              <a:t>għ: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dan kollu ħaristu; x’jonqosni iżjed?”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Wieġbu Ġesù: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475855"/>
            <a:ext cx="22754528" cy="964827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trid tkun perfett, mur, bigħ il-ġid li għandek, agħtih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lill-foqra, u jkollok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teżor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fis-sema;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287326"/>
            <a:ext cx="22898544" cy="1202533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 ejja u imxi warajja!”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Iż-żagħżugħ kif sama’ </a:t>
            </a:r>
            <a:endParaRPr 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dan, telaq b’qalbu sewda, għax kien għani ħafna.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491682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9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0"/>
            <a:ext cx="22682520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lill-Mulej.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U telqu lill-Mulej u servew lil Bagħal u lil Għastarot. U xegħel il-korla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tal-Mulej għal Iżrael,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spc="-150" dirty="0">
                <a:latin typeface="Times New Roman" pitchFamily="18" charset="0"/>
              </a:rPr>
              <a:t>u </a:t>
            </a:r>
            <a:r>
              <a:rPr lang="mt-MT" altLang="en-US" sz="15500" dirty="0">
                <a:latin typeface="Times New Roman" pitchFamily="18" charset="0"/>
              </a:rPr>
              <a:t>telaqhom</a:t>
            </a:r>
            <a:r>
              <a:rPr lang="mt-MT" altLang="en-US" sz="15500" spc="-150" dirty="0">
                <a:latin typeface="Times New Roman" pitchFamily="18" charset="0"/>
              </a:rPr>
              <a:t> f’idejn il-ħallelin </a:t>
            </a:r>
            <a:endParaRPr lang="en-US" altLang="en-US" sz="15500" spc="-15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0"/>
            <a:ext cx="2275452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li serquhom, u biegħhom f’idejn l-għedewwa tagħhom ta’ madwarhom, hekk li ma setgħux iżjed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jieqfu lill-għedewwa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07306"/>
            <a:ext cx="22754528" cy="1053499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tagħhom. Kull meta kienu joħorġu għat-taqbid id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il-Mulej kienet kontrihom bħalma kien 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il-Mulej, u kif kien ħalfilhom </a:t>
            </a:r>
            <a:r>
              <a:rPr lang="mt-MT" sz="15500" spc="-276" dirty="0">
                <a:latin typeface="Times New Roman" pitchFamily="18" charset="0"/>
              </a:rPr>
              <a:t>il-</a:t>
            </a:r>
            <a:r>
              <a:rPr lang="mt-MT" sz="15500" dirty="0">
                <a:latin typeface="Times New Roman" pitchFamily="18" charset="0"/>
              </a:rPr>
              <a:t>Mulej</a:t>
            </a:r>
            <a:r>
              <a:rPr lang="mt-MT" sz="15500" spc="-276" dirty="0">
                <a:latin typeface="Times New Roman" pitchFamily="18" charset="0"/>
              </a:rPr>
              <a:t>;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07306"/>
            <a:ext cx="22682520" cy="1053499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spc="-276" dirty="0">
                <a:latin typeface="Times New Roman" pitchFamily="18" charset="0"/>
              </a:rPr>
              <a:t>u </a:t>
            </a:r>
            <a:r>
              <a:rPr lang="mt-MT" sz="15500" dirty="0">
                <a:latin typeface="Times New Roman" pitchFamily="18" charset="0"/>
              </a:rPr>
              <a:t>kellhom </a:t>
            </a:r>
            <a:r>
              <a:rPr lang="en-US" sz="15500" dirty="0">
                <a:latin typeface="Times New Roman" pitchFamily="18" charset="0"/>
              </a:rPr>
              <a:t>d</a:t>
            </a:r>
            <a:r>
              <a:rPr lang="mt-MT" sz="15500" dirty="0">
                <a:latin typeface="Times New Roman" pitchFamily="18" charset="0"/>
              </a:rPr>
              <a:t>wejjaq kbar.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il-Mulej kien iqajjem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l-imħallfin, u dawn kienu jsalvawhom minn id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il-ħallelin. Imma anqas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683" y="0"/>
            <a:ext cx="2203444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mill-imħallfin tagħhom ma semgħu; an</a:t>
            </a:r>
            <a:r>
              <a:rPr lang="en-US" altLang="en-US" sz="15500" dirty="0">
                <a:latin typeface="Times New Roman" pitchFamily="18" charset="0"/>
              </a:rPr>
              <a:t>z</a:t>
            </a:r>
            <a:r>
              <a:rPr lang="mt-MT" altLang="en-US" sz="15500" dirty="0">
                <a:latin typeface="Times New Roman" pitchFamily="18" charset="0"/>
              </a:rPr>
              <a:t>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żnew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wara allat oħra u adurawhom.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Malajr warrbu mit-triq li mxew fiha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missirijiethom,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0"/>
            <a:ext cx="22610512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li semgħu l-liġijiet tal-Mulej </a:t>
            </a:r>
            <a:r>
              <a:rPr lang="mt-MT" altLang="en-US" sz="15500" spc="-300" dirty="0">
                <a:latin typeface="Times New Roman" pitchFamily="18" charset="0"/>
              </a:rPr>
              <a:t>ħaġa li huma ma għamluhiex. </a:t>
            </a:r>
            <a:endParaRPr lang="en-US" altLang="en-US" sz="15500" spc="-3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kull meta l-Mulej kien iqajmilhom l-imħallfin,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il-Mulej 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</a:t>
            </a:r>
            <a:r>
              <a:rPr lang="mt-MT" altLang="en-US" sz="15500" dirty="0">
                <a:latin typeface="Times New Roman" pitchFamily="18" charset="0"/>
              </a:rPr>
              <a:t>kun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631</Words>
  <Application>Microsoft Office PowerPoint</Application>
  <PresentationFormat>Custom</PresentationFormat>
  <Paragraphs>83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35</cp:revision>
  <dcterms:created xsi:type="dcterms:W3CDTF">2011-08-03T18:32:05Z</dcterms:created>
  <dcterms:modified xsi:type="dcterms:W3CDTF">2023-06-11T04:34:47Z</dcterms:modified>
</cp:coreProperties>
</file>