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20" r:id="rId2"/>
    <p:sldId id="621" r:id="rId3"/>
    <p:sldId id="623" r:id="rId4"/>
    <p:sldId id="624" r:id="rId5"/>
    <p:sldId id="625" r:id="rId6"/>
    <p:sldId id="626" r:id="rId7"/>
    <p:sldId id="627" r:id="rId8"/>
    <p:sldId id="628" r:id="rId9"/>
    <p:sldId id="629" r:id="rId10"/>
    <p:sldId id="630" r:id="rId11"/>
    <p:sldId id="631" r:id="rId12"/>
    <p:sldId id="632" r:id="rId13"/>
    <p:sldId id="633" r:id="rId14"/>
    <p:sldId id="634" r:id="rId15"/>
    <p:sldId id="639" r:id="rId16"/>
    <p:sldId id="659" r:id="rId17"/>
    <p:sldId id="635" r:id="rId18"/>
    <p:sldId id="660" r:id="rId19"/>
    <p:sldId id="636" r:id="rId20"/>
    <p:sldId id="641" r:id="rId21"/>
    <p:sldId id="661" r:id="rId22"/>
    <p:sldId id="637" r:id="rId23"/>
    <p:sldId id="642" r:id="rId24"/>
    <p:sldId id="662" r:id="rId25"/>
    <p:sldId id="644" r:id="rId26"/>
    <p:sldId id="638" r:id="rId27"/>
    <p:sldId id="645" r:id="rId28"/>
    <p:sldId id="643" r:id="rId29"/>
    <p:sldId id="646" r:id="rId30"/>
    <p:sldId id="647" r:id="rId31"/>
    <p:sldId id="648" r:id="rId32"/>
    <p:sldId id="649" r:id="rId33"/>
    <p:sldId id="650" r:id="rId34"/>
    <p:sldId id="651" r:id="rId35"/>
    <p:sldId id="652" r:id="rId36"/>
    <p:sldId id="653" r:id="rId37"/>
    <p:sldId id="654" r:id="rId38"/>
    <p:sldId id="655" r:id="rId39"/>
    <p:sldId id="656" r:id="rId40"/>
    <p:sldId id="658" r:id="rId41"/>
  </p:sldIdLst>
  <p:sldSz cx="23399750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13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84" y="24"/>
      </p:cViewPr>
      <p:guideLst>
        <p:guide orient="horz" pos="3969"/>
        <p:guide pos="7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4969" y="2062083"/>
            <a:ext cx="17549813" cy="4386662"/>
          </a:xfrm>
        </p:spPr>
        <p:txBody>
          <a:bodyPr anchor="b"/>
          <a:lstStyle>
            <a:lvl1pPr algn="ctr"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6617911"/>
            <a:ext cx="17549813" cy="3042080"/>
          </a:xfrm>
        </p:spPr>
        <p:txBody>
          <a:bodyPr/>
          <a:lstStyle>
            <a:lvl1pPr marL="0" indent="0" algn="ctr">
              <a:buNone/>
              <a:defRPr sz="4410"/>
            </a:lvl1pPr>
            <a:lvl2pPr marL="840014" indent="0" algn="ctr">
              <a:buNone/>
              <a:defRPr sz="3675"/>
            </a:lvl2pPr>
            <a:lvl3pPr marL="1680027" indent="0" algn="ctr">
              <a:buNone/>
              <a:defRPr sz="3307"/>
            </a:lvl3pPr>
            <a:lvl4pPr marL="2520041" indent="0" algn="ctr">
              <a:buNone/>
              <a:defRPr sz="2940"/>
            </a:lvl4pPr>
            <a:lvl5pPr marL="3360054" indent="0" algn="ctr">
              <a:buNone/>
              <a:defRPr sz="2940"/>
            </a:lvl5pPr>
            <a:lvl6pPr marL="4200068" indent="0" algn="ctr">
              <a:buNone/>
              <a:defRPr sz="2940"/>
            </a:lvl6pPr>
            <a:lvl7pPr marL="5040081" indent="0" algn="ctr">
              <a:buNone/>
              <a:defRPr sz="2940"/>
            </a:lvl7pPr>
            <a:lvl8pPr marL="5880095" indent="0" algn="ctr">
              <a:buNone/>
              <a:defRPr sz="2940"/>
            </a:lvl8pPr>
            <a:lvl9pPr marL="6720108" indent="0" algn="ctr">
              <a:buNone/>
              <a:defRPr sz="29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754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3058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6" y="670833"/>
            <a:ext cx="5045571" cy="10677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3" y="670833"/>
            <a:ext cx="14844216" cy="10677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65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88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6" y="3141249"/>
            <a:ext cx="20182284" cy="5241244"/>
          </a:xfrm>
        </p:spPr>
        <p:txBody>
          <a:bodyPr anchor="b"/>
          <a:lstStyle>
            <a:lvl1pPr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6" y="8432077"/>
            <a:ext cx="20182284" cy="2756246"/>
          </a:xfrm>
        </p:spPr>
        <p:txBody>
          <a:bodyPr/>
          <a:lstStyle>
            <a:lvl1pPr marL="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910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010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670834"/>
            <a:ext cx="20182284" cy="24354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2" y="3088748"/>
            <a:ext cx="9899190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2" y="4602496"/>
            <a:ext cx="9899190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3" y="3088748"/>
            <a:ext cx="9947942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3" y="4602496"/>
            <a:ext cx="9947942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4210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1027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1762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1814166"/>
            <a:ext cx="11846123" cy="8954158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263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1814166"/>
            <a:ext cx="11846123" cy="8954158"/>
          </a:xfrm>
        </p:spPr>
        <p:txBody>
          <a:bodyPr anchor="t"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50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670834"/>
            <a:ext cx="20182284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3354163"/>
            <a:ext cx="20182284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11678323"/>
            <a:ext cx="7897416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019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80027" rtl="0" eaLnBrk="1" latinLnBrk="0" hangingPunct="1">
        <a:lnSpc>
          <a:spcPct val="90000"/>
        </a:lnSpc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007" indent="-420007" algn="l" defTabSz="1680027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260020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07995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15500" b="1" i="1" u="none" strike="noStrike" baseline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mill-Ktieb </a:t>
            </a:r>
          </a:p>
          <a:p>
            <a:pPr algn="ctr"/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tad-Dewteronomju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Dewt 31, 1-8</a:t>
            </a:r>
          </a:p>
          <a:p>
            <a:pPr algn="l"/>
            <a:endParaRPr lang="mt-MT" sz="155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008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jagħtihielhom, u int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tqassamhielhom. Il-Mulej jimxi quddiemek, hu jkun miegħek;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11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446073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jħallikx u anqas jitilqek; la tibżax u la taqtax qalbek!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mt-MT" sz="15500" b="1" i="1" u="none" strike="noStrike" baseline="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90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472679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155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Irroddu ħajr lil Alla</a:t>
            </a:r>
          </a:p>
        </p:txBody>
      </p:sp>
    </p:spTree>
    <p:extLst>
      <p:ext uri="{BB962C8B-B14F-4D97-AF65-F5344CB8AC3E}">
        <p14:creationId xmlns:p14="http://schemas.microsoft.com/office/powerpoint/2010/main" val="289211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753600" y="1202799"/>
            <a:ext cx="22646150" cy="82330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mt-MT" sz="15500" b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  <a:p>
            <a:pPr algn="ctr"/>
            <a:endParaRPr lang="mt-MT" sz="2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t-MT" sz="5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Sehem il-Mulej baqa’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l-poplu tiegħu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10821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206476" y="2722091"/>
            <a:ext cx="23010393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Irrid inxandar isem il-Mulej;</a:t>
            </a:r>
          </a:p>
          <a:p>
            <a:pPr algn="ctr"/>
            <a:r>
              <a:rPr lang="sv-SE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faħħruh intom lil Alla tagħna!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68566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87840" y="2466178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 hu l-Blata tagħna; perfett għemilu;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lkoll ġusti t-triqat tiegħu.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08100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376116"/>
            <a:ext cx="22646150" cy="58477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2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t-MT" sz="5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Sehem il-Mulej baqa’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l-poplu tiegħu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227105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432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Ftakar fil-jiem ta’ dari;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qis is-snin, kull żmien li gerbeb!</a:t>
            </a:r>
          </a:p>
          <a:p>
            <a:pPr algn="ctr"/>
            <a:r>
              <a:rPr lang="nl-NL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Staqsi ’l missierek u jurik,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lix-xjuħ tiegħek u jgħidulek.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114945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376116"/>
            <a:ext cx="22646150" cy="58477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2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t-MT" sz="5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Sehem il-Mulej baqa’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l-poplu tiegħu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41357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6576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Meta Alla l-Għoli ’l ġnus qassmilhom sehemhom,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l-bnedmin minn xulxin fired,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730845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Mosè qal dan il-kliem lil Iżrael kollu: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Illum jien għandi mija 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għoxrin sena, u ma niflaħx nibqa’ dieħel u ħiereġ, u </a:t>
            </a:r>
          </a:p>
        </p:txBody>
      </p:sp>
    </p:spTree>
    <p:extLst>
      <p:ext uri="{BB962C8B-B14F-4D97-AF65-F5344CB8AC3E}">
        <p14:creationId xmlns:p14="http://schemas.microsoft.com/office/powerpoint/2010/main" val="152894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457200" y="3563458"/>
            <a:ext cx="2240280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ħażżeż</a:t>
            </a:r>
            <a:r>
              <a:rPr lang="el-GR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truf il-ġnus,</a:t>
            </a:r>
          </a:p>
          <a:p>
            <a:pPr algn="ctr"/>
            <a:r>
              <a:rPr lang="sv-SE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skont l-għadd ta’ wlied Alla.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197042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376116"/>
            <a:ext cx="22646150" cy="58477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2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t-MT" sz="5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Sehem il-Mulej baqa’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l-poplu tiegħu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526515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399378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Imma sehem il-Mulej baqa’ l-poplu tiegħu,</a:t>
            </a:r>
          </a:p>
          <a:p>
            <a:pPr algn="ctr"/>
            <a:r>
              <a:rPr lang="de-DE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Ġakobb sehem il-wirt tiegħu.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196787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 mexxiehom waħdu,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ebda alla ieħor ma kien miegħu. </a:t>
            </a:r>
            <a:endParaRPr 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284730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376116"/>
            <a:ext cx="22646150" cy="584775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endParaRPr lang="mt-MT" sz="2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mt-MT" sz="5000" b="1" i="1" u="none" strike="noStrike" baseline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Sehem il-Mulej baqa’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l-poplu tiegħu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682058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6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399378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da-DK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Ħudu fuqkom il-madmad tiegħi, </a:t>
            </a:r>
            <a:r>
              <a:rPr lang="da-DK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jgħid il-Mulej,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tgħallmu minni, għaliex jiena ta’ qalb ħelwa u umli.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952177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844011"/>
            <a:ext cx="22646150" cy="63094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Qari mill-Evanġelju skont </a:t>
            </a:r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Mattew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18, 1-5.10.12-14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915201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432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il-waqt resqu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d-dixxipli lejn Ġesù u staqsewh: </a:t>
            </a:r>
          </a:p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Mela min hu l-akbar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fis-Saltna tas-Smewwiet?”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78974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l-Mulej qalli: ‘Int ma taqsamx dan il-Ġordan.’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Il-Mulej, Alla tiegħek, se jaqsam il-Ġordan quddiemek, jeqred dawk </a:t>
            </a:r>
          </a:p>
        </p:txBody>
      </p:sp>
    </p:spTree>
    <p:extLst>
      <p:ext uri="{BB962C8B-B14F-4D97-AF65-F5344CB8AC3E}">
        <p14:creationId xmlns:p14="http://schemas.microsoft.com/office/powerpoint/2010/main" val="1309223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885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 sejjaħ lejh tfajjel ċkejken, qiegħdu f’nofshom u qalilhom: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530680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Tassew ngħidilkom, li jekk intom ma terġgħux issiru bħat-tfal iż</a:t>
            </a:r>
            <a:r>
              <a:rPr lang="el-GR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żgħar, żgur li ma tidħlux fis-Saltna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tas-Smewwiet.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8512105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għalhekk l-ikbar wieħed fis-Saltna tas-Smewwiet huwa dak li jċekken lilu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nnifsu bħal dan it-tfajjel żgħir.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810588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kull min jilqa’ tfajjel bħal dan minħabba f’ismi, ikun jilqa’ lili.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Araw li ma tonqsux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mill-istima lejn xi wieħed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210955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minn dawn iż</a:t>
            </a:r>
            <a:r>
              <a:rPr lang="el-GR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żgħar;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għax, ngħidilkom, l-anġli tagħhom fis-smewwiet dejjem jaraw wiċċ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Missieri li hu fis-smewwiet.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982833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Intom x’jidhrilkom? Jekk wieħed raġel ikollu mitt nagħġa u tintiliflu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waħda minnhom, ma jħallix id-disgħa u disgħin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9774808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l-oħra fuq l-għoljiet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jmur ifittex dik li tkun intilfitlu? U jekk jirnexxilu jsibha, tassew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ngħidilkom jifraħ iktar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9080217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biha milli bid-disgħa u disgħin l-oħra li ma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jkunux intilfu.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1903673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Hekk ukoll, anqas Missierkom li hu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fis-smewwiet ma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jrid li jintilef wieħed minn dawn iż</a:t>
            </a:r>
            <a:r>
              <a:rPr lang="el-GR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żgħar.”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321261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657600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Tifħir lilek Kristu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8643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il-ġnus minn quddiemek u int tirithom. Ġożwè se jgħaddi quddiemek kif qallek il-Mulej, u l-Mulej jagħmlilhom bħalma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44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970E6-C724-D8A7-CEBB-BFE6A16EC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1608-A305-4949-092E-B347D2B59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135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għamel lil Sihon, u lil Għog, slaten tal-Amurrin, u lil arthom, u qeridhom. </a:t>
            </a:r>
          </a:p>
        </p:txBody>
      </p:sp>
    </p:spTree>
    <p:extLst>
      <p:ext uri="{BB962C8B-B14F-4D97-AF65-F5344CB8AC3E}">
        <p14:creationId xmlns:p14="http://schemas.microsoft.com/office/powerpoint/2010/main" val="76592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30251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l-Mulej jerħihom f’idejkom u tagħmlulhom skont l-ordni li jien tajtkom.</a:t>
            </a:r>
          </a:p>
        </p:txBody>
      </p:sp>
    </p:spTree>
    <p:extLst>
      <p:ext uri="{BB962C8B-B14F-4D97-AF65-F5344CB8AC3E}">
        <p14:creationId xmlns:p14="http://schemas.microsoft.com/office/powerpoint/2010/main" val="353237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Agħmlu l-ħila u qawwu qalbkom; tibżgħux u titregħdux quddiemhom; għax hu, il-Mulej, Alla tiegħek, se jimxi miegħek;</a:t>
            </a:r>
          </a:p>
        </p:txBody>
      </p:sp>
    </p:spTree>
    <p:extLst>
      <p:ext uri="{BB962C8B-B14F-4D97-AF65-F5344CB8AC3E}">
        <p14:creationId xmlns:p14="http://schemas.microsoft.com/office/powerpoint/2010/main" val="1156536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266202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mhux se jħallik, u anqas jitilqek.”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Mosè sejjaħ lil Gożwè u qallu quddiem Iżrael kollu:</a:t>
            </a:r>
          </a:p>
        </p:txBody>
      </p:sp>
    </p:spTree>
    <p:extLst>
      <p:ext uri="{BB962C8B-B14F-4D97-AF65-F5344CB8AC3E}">
        <p14:creationId xmlns:p14="http://schemas.microsoft.com/office/powerpoint/2010/main" val="3377953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33815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Agħmel il-ħila u qawwi qalbek, għax int iddaħħal lil dan il-poplu fl-art li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l-Mulej ħalef lil missirijiethom li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84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668</Words>
  <Application>Microsoft Office PowerPoint</Application>
  <PresentationFormat>Custom</PresentationFormat>
  <Paragraphs>143</Paragraphs>
  <Slides>40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 a</dc:creator>
  <cp:lastModifiedBy>Ibragg Licence 01</cp:lastModifiedBy>
  <cp:revision>13</cp:revision>
  <dcterms:created xsi:type="dcterms:W3CDTF">2022-07-06T00:01:54Z</dcterms:created>
  <dcterms:modified xsi:type="dcterms:W3CDTF">2023-06-05T14:47:50Z</dcterms:modified>
</cp:coreProperties>
</file>