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315" r:id="rId9"/>
    <p:sldId id="262" r:id="rId10"/>
    <p:sldId id="263" r:id="rId11"/>
    <p:sldId id="264" r:id="rId12"/>
    <p:sldId id="265" r:id="rId13"/>
    <p:sldId id="297" r:id="rId14"/>
    <p:sldId id="316" r:id="rId15"/>
    <p:sldId id="306" r:id="rId16"/>
    <p:sldId id="307" r:id="rId17"/>
    <p:sldId id="308" r:id="rId18"/>
    <p:sldId id="266" r:id="rId19"/>
    <p:sldId id="303" r:id="rId20"/>
    <p:sldId id="272" r:id="rId21"/>
    <p:sldId id="267" r:id="rId22"/>
    <p:sldId id="310" r:id="rId23"/>
    <p:sldId id="309" r:id="rId24"/>
    <p:sldId id="268" r:id="rId25"/>
    <p:sldId id="304" r:id="rId26"/>
    <p:sldId id="311" r:id="rId27"/>
    <p:sldId id="298" r:id="rId28"/>
    <p:sldId id="305" r:id="rId29"/>
    <p:sldId id="312" r:id="rId30"/>
    <p:sldId id="318" r:id="rId31"/>
    <p:sldId id="275" r:id="rId32"/>
    <p:sldId id="319" r:id="rId33"/>
    <p:sldId id="276" r:id="rId34"/>
    <p:sldId id="277" r:id="rId35"/>
    <p:sldId id="300" r:id="rId36"/>
    <p:sldId id="278" r:id="rId37"/>
    <p:sldId id="320" r:id="rId38"/>
    <p:sldId id="280" r:id="rId39"/>
    <p:sldId id="282" r:id="rId40"/>
    <p:sldId id="317" r:id="rId41"/>
    <p:sldId id="301" r:id="rId42"/>
    <p:sldId id="314" r:id="rId43"/>
    <p:sldId id="285" r:id="rId44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2" y="65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01/06/2023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2915618"/>
            <a:ext cx="22431532" cy="6768752"/>
          </a:xfrm>
        </p:spPr>
        <p:txBody>
          <a:bodyPr/>
          <a:lstStyle/>
          <a:p>
            <a:pPr algn="ctr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b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</a:p>
          <a:p>
            <a:pPr algn="ctr"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7-11;34,5b-9.28</a:t>
            </a:r>
          </a:p>
          <a:p>
            <a:pPr algn="ctr">
              <a:buFontTx/>
              <a:buNone/>
            </a:pPr>
            <a:endParaRPr lang="mt-MT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9866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“Jahweh! Jahweh!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li jagħder u jħenn;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tqil biex jagħdab u kbir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fit-tjieba u l-fedeltà.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 it-tieba g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 elf</a:t>
            </a: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56326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enerazzjoni u jaħfer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il-ħażen, id-dnub u l-ħtija;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ma jħalli xejn għaddej; jikkastiga l-ħażen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tal-missirijiet  f’uliedhom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9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f’ulied uliedhom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sat-tielet u r-raba’ ġenerazzjoni” </a:t>
            </a:r>
          </a:p>
          <a:p>
            <a:r>
              <a:rPr lang="mt-MT" sz="15500" spc="-150" dirty="0">
                <a:latin typeface="Times New Roman" pitchFamily="18" charset="0"/>
              </a:rPr>
              <a:t>Mosè minnufih inxteħet g</a:t>
            </a:r>
            <a:r>
              <a:rPr lang="en-US" sz="15500" spc="-150" dirty="0">
                <a:latin typeface="Times New Roman" pitchFamily="18" charset="0"/>
              </a:rPr>
              <a:t>ħ</a:t>
            </a:r>
            <a:r>
              <a:rPr lang="mt-MT" sz="15500" spc="-150" dirty="0">
                <a:latin typeface="Times New Roman" pitchFamily="18" charset="0"/>
              </a:rPr>
              <a:t>al </a:t>
            </a:r>
            <a:r>
              <a:rPr lang="mt-MT" sz="15500" dirty="0">
                <a:latin typeface="Times New Roman" pitchFamily="18" charset="0"/>
              </a:rPr>
              <a:t>wiċċu fl-art, ta qima u qal: </a:t>
            </a: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666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jien tassew sibt</a:t>
            </a:r>
          </a:p>
          <a:p>
            <a:pPr lvl="0" algn="ctr"/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 </a:t>
            </a:r>
            <a:r>
              <a:rPr lang="mt-MT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quddiemek, Sidi, ħa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Sidi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nofsna,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nitolbok; g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ax dan hu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 rasu iebsa.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666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Aħfrilna ħżunietna u ħtijietna, u ħudna b’wirt għalik”</a:t>
            </a:r>
          </a:p>
          <a:p>
            <a:r>
              <a:rPr lang="mt-MT" sz="15500" dirty="0">
                <a:latin typeface="Times New Roman" pitchFamily="18" charset="0"/>
              </a:rPr>
              <a:t>Mosè baqa’ mal-Mulej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erbgħin jum u erbagħin lejl, </a:t>
            </a: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4085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t-MT" sz="15500" dirty="0">
                <a:latin typeface="Times New Roman" pitchFamily="18" charset="0"/>
              </a:rPr>
              <a:t>mingħajr ma kiel ħob</a:t>
            </a:r>
            <a:r>
              <a:rPr lang="en-US" sz="15500" dirty="0"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</a:rPr>
              <a:t> jew</a:t>
            </a:r>
          </a:p>
          <a:p>
            <a:r>
              <a:rPr lang="mt-MT" sz="15500" dirty="0">
                <a:latin typeface="Times New Roman" pitchFamily="18" charset="0"/>
              </a:rPr>
              <a:t>xorob ilma. U kiteb fuq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it-twavel il-kliem tal-patt,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l-għaxar kelmiet.</a:t>
            </a:r>
          </a:p>
        </p:txBody>
      </p:sp>
    </p:spTree>
    <p:extLst>
      <p:ext uri="{BB962C8B-B14F-4D97-AF65-F5344CB8AC3E}">
        <p14:creationId xmlns:p14="http://schemas.microsoft.com/office/powerpoint/2010/main" val="157095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2373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2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307" y="4799796"/>
            <a:ext cx="19141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>
              <a:defRPr/>
            </a:pP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2731" y="111541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2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5745" y="1370772"/>
            <a:ext cx="192548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jag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aqq mal-ma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qurin kollha. </a:t>
            </a: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99" y="1513648"/>
            <a:ext cx="2157427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g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arraf lil Mosè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sieb tieg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emejjel tiegħu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ulied Iżrael.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9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27764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F’dak iż-żmien, Mosè kien jieħu tinda u jwaqqafha barra l-kamp, u ’l bogħod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mill-kamp, u semmieha: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“It-Tinda tal-laqgħa”.</a:t>
            </a: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3635698"/>
            <a:ext cx="19141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>
              <a:defRPr/>
            </a:pP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370772"/>
            <a:ext cx="2150283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idum ma jagħdab u kollu mogħdrija. </a:t>
            </a: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99" y="1299334"/>
            <a:ext cx="2164571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joqgħodx jitlewwem magħna,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anqas jinkorla għal dejjem.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2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3635698"/>
            <a:ext cx="19141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>
              <a:defRPr/>
            </a:pP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7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051" y="1452934"/>
            <a:ext cx="214314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mexiex magħna skont ma ħaqqhom ħtijietna;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ħallasniex skont ma ħaqqha ħzunitna.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61" y="299202"/>
            <a:ext cx="217171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Daqskemm huma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is-smewwiet ’il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mill-art,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hi kbira tjubitu ma’ min jibża minnu.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3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3635698"/>
            <a:ext cx="19141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>
              <a:defRPr/>
            </a:pP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452934"/>
            <a:ext cx="2157427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Daqskemm hu mbiegħed il-Lvant mill-Punent,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hu jbiegħed minna ħtijietna.</a:t>
            </a: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99" y="1381496"/>
            <a:ext cx="2157427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 jħenn il-missier għal uliedu,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iħenn il-Mulej għal min għandu l-bizá tiegħu.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68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3635698"/>
            <a:ext cx="19141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>
              <a:defRPr/>
            </a:pPr>
            <a:r>
              <a:rPr lang="mt-MT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3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3923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Kull min kien ifittex </a:t>
            </a:r>
          </a:p>
          <a:p>
            <a:r>
              <a:rPr lang="mt-MT" sz="15500" dirty="0">
                <a:latin typeface="Times New Roman" pitchFamily="18" charset="0"/>
              </a:rPr>
              <a:t>il-Mulej, kien joħrog lejn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it-tinda tal-laqgħa, li kienet barra l-kamp.</a:t>
            </a:r>
          </a:p>
          <a:p>
            <a:r>
              <a:rPr lang="mt-MT" sz="15500" dirty="0">
                <a:latin typeface="Times New Roman" pitchFamily="18" charset="0"/>
              </a:rPr>
              <a:t>Kull meta Mosè kien joħroġ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7751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282111"/>
            <a:ext cx="22360094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ż-żerriegħa hi l-kelma ta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Alla, dak li jiżra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ż-żerriegħa huwa Kristu: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isibu, għandu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l-ħajja ta’ dejjem.</a:t>
            </a:r>
            <a:endParaRPr lang="en-GB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7751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1442210"/>
            <a:ext cx="22431532" cy="96103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36-43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1483291"/>
            <a:ext cx="2253850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  <a:cs typeface="Arial" pitchFamily="34" charset="0"/>
              </a:rPr>
              <a:t>F’dak i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mien, Ġesù 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alla </a:t>
            </a:r>
            <a:endParaRPr lang="en-GB" sz="15500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  <a:cs typeface="Arial" pitchFamily="34" charset="0"/>
              </a:rPr>
              <a:t>n-nies u mar id-dar. Resqu lejh id-dixxipli tieg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dirty="0">
                <a:latin typeface="Times New Roman" pitchFamily="18" charset="0"/>
              </a:rPr>
              <a:t>u qalulu: </a:t>
            </a: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6719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“Fissirhielna  l-parabbola</a:t>
            </a:r>
          </a:p>
          <a:p>
            <a:pPr algn="ctr"/>
            <a:r>
              <a:rPr lang="mt-MT" sz="13500" dirty="0"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tas-sikrana fl-għalqa.”</a:t>
            </a: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U wegibhom: </a:t>
            </a: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84109" y="1484085"/>
            <a:ext cx="22431532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“Dak li jiżra’ iż-żerriegħa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t-tajba huma Bin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il-bniedem. L-għalqa hija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id-dinja;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64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84109" y="329991"/>
            <a:ext cx="22431532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iż-żerriegħa t-tajba huma wlied is-Saltna; is-sikrana huma wlied  il-Ħazin ,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l-għadu li żeragħha huwa x-Xitan.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16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12671" y="143039"/>
            <a:ext cx="22574408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Il-ħsad ifisser tmiem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id-dinja, u l-ħassada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l-anġli. Mela bħalma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is-sikrana jiġbruha u jaħarquha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fin-nar,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12671" y="186663"/>
            <a:ext cx="22502970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hekk isir fi tmiem id-dinja. 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Bin l-bniedem jibgħat 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l-angli tiegħu, u huma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jiġbru barra mis-Saltna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tiegħu kulma jġib it-tfixkil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2648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lejn it-tinda kien iqum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il-poplu kollu 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kull wieħed kien joqgħod wieqaf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quddiem it-tinda, u jħarsu lejn Mosè sa ma jidħol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94619" y="329991"/>
            <a:ext cx="22682520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kull min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jagħmel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il-ħażen,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jixħtuhom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fil-ħuġġieġa tan-nar; hemmhekk ikun hemm </a:t>
            </a:r>
          </a:p>
          <a:p>
            <a:r>
              <a:rPr lang="mt-MT" sz="15500" b="1" spc="-300" dirty="0">
                <a:solidFill>
                  <a:srgbClr val="002060"/>
                </a:solidFill>
                <a:latin typeface="Times New Roman" pitchFamily="18" charset="0"/>
              </a:rPr>
              <a:t>il-biki u t-tgħażżiż tas-snien. 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84109" y="395338"/>
            <a:ext cx="22360094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Imbagħad il-ġusti jsiru jiddu bħax-xemx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fis-Saltna ta’ Missierhom.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Min għandu widnejn,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ħa jisma’!”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86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10673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fit-tinda. Kull meta Mosè kien jidħol fit-tinda kienet</a:t>
            </a:r>
          </a:p>
          <a:p>
            <a:r>
              <a:rPr lang="mt-MT" sz="15500" dirty="0">
                <a:latin typeface="Times New Roman" pitchFamily="18" charset="0"/>
              </a:rPr>
              <a:t>tin</a:t>
            </a:r>
            <a:r>
              <a:rPr lang="en-US" sz="15500" dirty="0"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</a:rPr>
              <a:t>el kolonna ta’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sħab,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tieqaf fil-bieb, u titkellem ma’ Mosè. 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666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Il-poplu kollu kien jara din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il-kolonna ta’ sħab wieqfa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fil-bieb tat-tinda, u kien iqum il-poplu kollu, u jmilu 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jin</a:t>
            </a:r>
            <a:r>
              <a:rPr lang="en-US" sz="15500" dirty="0"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</a:rPr>
              <a:t>lu wiċċhom fl-art,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447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kullħadd quddiem </a:t>
            </a:r>
          </a:p>
          <a:p>
            <a:r>
              <a:rPr lang="mt-MT" sz="15500" dirty="0">
                <a:latin typeface="Times New Roman" pitchFamily="18" charset="0"/>
              </a:rPr>
              <a:t>il-bieb tat-tinda tiegħu.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Il-Mulej kien ikellem lil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Mosè wiċċ imb wiċċ,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bħalma bniedem ikellem lil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447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ħabibu; imbagħad Mosè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kien jerga’ lura lejn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il-kamp; imma Ġo</a:t>
            </a:r>
            <a:r>
              <a:rPr lang="en-US" sz="15500" dirty="0"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</a:rPr>
              <a:t>wè bin Nun, </a:t>
            </a:r>
            <a:r>
              <a:rPr lang="en-US" sz="15500" dirty="0"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</a:rPr>
              <a:t>agħ</a:t>
            </a:r>
            <a:r>
              <a:rPr lang="en-US" sz="15500" dirty="0"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</a:rPr>
              <a:t>ugħ, ma kienx joħrog mit-tinda.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26483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Imbagħad il-Mulej niżel fi s</a:t>
            </a:r>
            <a:r>
              <a:rPr lang="en-US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</a:rPr>
              <a:t>aba u waqaf hemm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maġenbu; u xandar l-isem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spc="-300" dirty="0">
                <a:latin typeface="Times New Roman" pitchFamily="18" charset="0"/>
              </a:rPr>
              <a:t>tal-Mulej. U l-Mulej għadda </a:t>
            </a:r>
            <a:r>
              <a:rPr lang="mt-MT" sz="15500" dirty="0">
                <a:latin typeface="Times New Roman" pitchFamily="18" charset="0"/>
              </a:rPr>
              <a:t>minn quddiemu u għajjat:</a:t>
            </a:r>
          </a:p>
        </p:txBody>
      </p:sp>
    </p:spTree>
    <p:extLst>
      <p:ext uri="{BB962C8B-B14F-4D97-AF65-F5344CB8AC3E}">
        <p14:creationId xmlns:p14="http://schemas.microsoft.com/office/powerpoint/2010/main" val="349020680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700</Words>
  <Application>Microsoft Office PowerPoint</Application>
  <PresentationFormat>Custom</PresentationFormat>
  <Paragraphs>124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Alfred Caruan a</cp:lastModifiedBy>
  <cp:revision>82</cp:revision>
  <dcterms:created xsi:type="dcterms:W3CDTF">2011-07-10T20:09:27Z</dcterms:created>
  <dcterms:modified xsi:type="dcterms:W3CDTF">2023-06-01T04:47:41Z</dcterms:modified>
</cp:coreProperties>
</file>