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43"/>
  </p:notesMasterIdLst>
  <p:sldIdLst>
    <p:sldId id="313" r:id="rId2"/>
    <p:sldId id="258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24" r:id="rId16"/>
    <p:sldId id="326" r:id="rId17"/>
    <p:sldId id="256" r:id="rId18"/>
    <p:sldId id="358" r:id="rId19"/>
    <p:sldId id="303" r:id="rId20"/>
    <p:sldId id="288" r:id="rId21"/>
    <p:sldId id="359" r:id="rId22"/>
    <p:sldId id="356" r:id="rId23"/>
    <p:sldId id="287" r:id="rId24"/>
    <p:sldId id="360" r:id="rId25"/>
    <p:sldId id="357" r:id="rId26"/>
    <p:sldId id="363" r:id="rId27"/>
    <p:sldId id="364" r:id="rId28"/>
    <p:sldId id="361" r:id="rId29"/>
    <p:sldId id="342" r:id="rId30"/>
    <p:sldId id="311" r:id="rId31"/>
    <p:sldId id="343" r:id="rId32"/>
    <p:sldId id="312" r:id="rId33"/>
    <p:sldId id="315" r:id="rId34"/>
    <p:sldId id="365" r:id="rId35"/>
    <p:sldId id="366" r:id="rId36"/>
    <p:sldId id="367" r:id="rId37"/>
    <p:sldId id="368" r:id="rId38"/>
    <p:sldId id="369" r:id="rId39"/>
    <p:sldId id="370" r:id="rId40"/>
    <p:sldId id="332" r:id="rId41"/>
    <p:sldId id="323" r:id="rId42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  <a:srgbClr val="003300"/>
    <a:srgbClr val="006600"/>
    <a:srgbClr val="004274"/>
    <a:srgbClr val="421C5E"/>
    <a:srgbClr val="401B5B"/>
    <a:srgbClr val="0000CC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14" y="44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524AA-1CFE-48C3-8A59-1BF1D092C905}" type="datetimeFigureOut">
              <a:rPr lang="en-US"/>
              <a:pPr>
                <a:defRPr/>
              </a:pPr>
              <a:t>6/5/2023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263BE3-5B90-40DF-A1DF-29B143256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17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0EF177-F7F4-4CCA-B52A-D863D62AF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2F49E3-E78A-4195-9AE3-5B5C1A697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8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ABEF0D-F785-43F6-92EC-5955C2B25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20E1175-8A23-4C6E-AD76-CCC1BCCCF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97FC43D-60C2-48E5-A4B1-A6924C89A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FF3670-123C-44B9-BB1E-7A785ACC4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6EB55C-4BE4-43D7-86CF-2FC1785E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7F4A5E-D78E-4966-8760-DA9872784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BC40D3A-48AC-4399-8760-BCAC1158E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A8329A-209E-4016-AC0C-1844A6E6A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FF0E74-68B9-4D24-A9AC-D13ABC60F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mt-MT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mt-MT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C6D8E9-0565-4025-8562-65D9AE94C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62703" y="2880408"/>
            <a:ext cx="22074343" cy="68407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b="1" dirty="0">
                <a:latin typeface="Times New Roman" pitchFamily="18" charset="0"/>
              </a:rPr>
              <a:t>Qari mill-Ktieb </a:t>
            </a:r>
            <a:br>
              <a:rPr lang="en-GB" altLang="en-US" sz="15500" b="1" dirty="0"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2060"/>
                </a:solidFill>
                <a:latin typeface="Times New Roman" pitchFamily="18" charset="0"/>
              </a:rPr>
              <a:t>tan-</a:t>
            </a:r>
            <a:r>
              <a:rPr lang="en-US" altLang="en-US" sz="15500" b="1" dirty="0" err="1">
                <a:solidFill>
                  <a:srgbClr val="002060"/>
                </a:solidFill>
                <a:latin typeface="Times New Roman" pitchFamily="18" charset="0"/>
              </a:rPr>
              <a:t>Numri</a:t>
            </a:r>
            <a:endParaRPr lang="mt-MT" alt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buNone/>
            </a:pP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Num 12, 1-13</a:t>
            </a:r>
            <a:endParaRPr lang="mt-MT" altLang="en-US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xegħel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bil-qilla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għalihom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telaq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Kienet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għadha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anqas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biss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telgħet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is-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sħaba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minn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fuq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it-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tinda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meta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Mirjam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inksiet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11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76952" y="1483291"/>
            <a:ext cx="22645846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bil-ġdiem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bajda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bħas-silġ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Aron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ħares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lejn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Mirjam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raha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kollha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ġdiem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Aron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7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Nitolbok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ja sidi, la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tħalliniex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nitgħabbew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bil-piż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tad-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dnub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li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aħna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tbellahna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biex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għamilna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Tħallihiex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qisha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xi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ħaġa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1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76952" y="2675925"/>
            <a:ext cx="22645846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mwielda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mejta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minn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ġuf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ommha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b’ġisimha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nofsu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mittiekel</a:t>
            </a:r>
            <a:r>
              <a:rPr lang="en-US" sz="15500" b="1" i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17711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76952" y="1483291"/>
            <a:ext cx="22645846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għajjat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quddiem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“O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nitolbok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fejjaqha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44602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4571802"/>
            <a:ext cx="221064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ħassar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ħtijietna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għaliex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dnibna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9927" y="822737"/>
            <a:ext cx="150974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9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66627" y="1483291"/>
            <a:ext cx="224664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Ikollok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fi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tjubitek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kobor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tal-ħniena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ħassar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66627" y="2675925"/>
            <a:ext cx="22466496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Aħsilni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naddafni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5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3791615"/>
            <a:ext cx="221064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ħassar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ħtijietna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għaliex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dnibna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F’dak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iż-żmien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Mirjam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Aron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gergru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kontra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minħabba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l-mara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minn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Kus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għax kien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ħa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b’martu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waħda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minn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Kus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U huma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nagħrafhom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2675925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Kontrik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dnibt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dak li 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054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3791615"/>
            <a:ext cx="221064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ħassar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ħtijietna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għaliex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dnibna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46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366727" y="1483291"/>
            <a:ext cx="206662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jingħaraf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tal-kelma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tebgħa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jidher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366727" y="1483291"/>
            <a:ext cx="206662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ssawwart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fid-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nisslitni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ommi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125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3791615"/>
            <a:ext cx="221064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ħassar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ħtijietna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għaliex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dnibna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2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366727" y="1483291"/>
            <a:ext cx="206662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Oħloq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spirtu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qawwi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ġedded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6659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366727" y="1483291"/>
            <a:ext cx="206662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twarrabnix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tneħħix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qaddis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786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3791615"/>
            <a:ext cx="221064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ħassar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ħtijietna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għaliex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dnibna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10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4942672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76952" y="1483291"/>
            <a:ext cx="22645846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Jaqaw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il-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biss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kellem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 Ma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kellimx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lilna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wkoll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?”.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semagħhom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70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015257" y="2675925"/>
            <a:ext cx="21369235" cy="72481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Iftħilna qalbna Mulej,</a:t>
            </a:r>
          </a:p>
          <a:p>
            <a:pPr algn="ctr" eaLnBrk="1" hangingPunct="1">
              <a:defRPr/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biex nifhmu dak li jgħidilna Ibnek.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1233" y="4691766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0" y="1528331"/>
            <a:ext cx="22574409" cy="95433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endParaRPr lang="en-GB" sz="15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15, 1-2.10-14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48390" y="2675925"/>
            <a:ext cx="2250297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F’dak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iż-żmien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, xi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Fariżej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kittieba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minn Ġerusalemm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resqu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fuq Ġesù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qalulu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50603" y="179315"/>
            <a:ext cx="22915641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l-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għala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dixxipli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jiksru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tradizzjonijiet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Għax huma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jaħslux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1252474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50603" y="179315"/>
            <a:ext cx="22915641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Imbagħad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sejjaħ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lill-folla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lejh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qalilhom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Isimgħuni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ifhmuni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itebba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92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50603" y="179315"/>
            <a:ext cx="22915641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lill-bniedem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imma dak li joħroġ mill-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dan hu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jtebba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lill-bniedem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</a:t>
            </a:r>
          </a:p>
          <a:p>
            <a:pPr eaLnBrk="1" hangingPunct="1"/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Resqu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lejh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imbagħad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id-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dixxipli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qalulu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78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42054" y="1484085"/>
            <a:ext cx="22915641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Fariżej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skandalizzaw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ruħhom meta 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semgħu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din il-</a:t>
            </a:r>
            <a:r>
              <a:rPr lang="en-US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altLang="en-US" sz="15500" b="1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/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Iżda hu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weġibhom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72593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50603" y="179315"/>
            <a:ext cx="22915641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“Kull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ħawwilhiex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 fis-smewwiet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tinqala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għeruq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Ħalluhom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dawk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għomja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mexxejja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21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42054" y="2675925"/>
            <a:ext cx="22915641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għomja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jekk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jmexxi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ieħor,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tnejn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jaqgħu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ġol-ħofra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406843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kien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bniedem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umli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aktar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umli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fost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bnedmin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hawn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fuq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wiċċ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l-art.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minnufih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Aron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Mirjam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2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34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Oħorġu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tlieta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tinda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tal-laqgħa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ħarġu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t-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tlieta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kienu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niżel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fil-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kolonna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tas-sħab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qagħad fil-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bieb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6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76952" y="2675925"/>
            <a:ext cx="22645846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tat-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tinda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sejjaħ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Aron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Mirjam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resqu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t-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tnejn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qalilhom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3135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kliemi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minnkom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profeta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nidhirlu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f’viżjoni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nkellmu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ħolm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04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fdajtlu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inkellmu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wiċċ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imb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wiċċ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inkellmu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bix-xbihat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6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bid-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dieher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s-sura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Kif, mela,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bżajtux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titkellmu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kontra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82217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591</Words>
  <Application>Microsoft Office PowerPoint</Application>
  <PresentationFormat>Custom</PresentationFormat>
  <Paragraphs>76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Mercieca</dc:creator>
  <cp:lastModifiedBy>Alfred Caruan a</cp:lastModifiedBy>
  <cp:revision>146</cp:revision>
  <dcterms:created xsi:type="dcterms:W3CDTF">2008-12-28T11:50:57Z</dcterms:created>
  <dcterms:modified xsi:type="dcterms:W3CDTF">2023-06-05T04:13:05Z</dcterms:modified>
</cp:coreProperties>
</file>