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48"/>
  </p:notesMasterIdLst>
  <p:sldIdLst>
    <p:sldId id="295" r:id="rId2"/>
    <p:sldId id="257" r:id="rId3"/>
    <p:sldId id="258" r:id="rId4"/>
    <p:sldId id="259" r:id="rId5"/>
    <p:sldId id="304" r:id="rId6"/>
    <p:sldId id="261" r:id="rId7"/>
    <p:sldId id="305" r:id="rId8"/>
    <p:sldId id="262" r:id="rId9"/>
    <p:sldId id="263" r:id="rId10"/>
    <p:sldId id="264" r:id="rId11"/>
    <p:sldId id="265" r:id="rId12"/>
    <p:sldId id="306" r:id="rId13"/>
    <p:sldId id="266" r:id="rId14"/>
    <p:sldId id="267" r:id="rId15"/>
    <p:sldId id="307" r:id="rId16"/>
    <p:sldId id="268" r:id="rId17"/>
    <p:sldId id="308" r:id="rId18"/>
    <p:sldId id="316" r:id="rId19"/>
    <p:sldId id="297" r:id="rId20"/>
    <p:sldId id="272" r:id="rId21"/>
    <p:sldId id="271" r:id="rId22"/>
    <p:sldId id="309" r:id="rId23"/>
    <p:sldId id="298" r:id="rId24"/>
    <p:sldId id="273" r:id="rId25"/>
    <p:sldId id="310" r:id="rId26"/>
    <p:sldId id="299" r:id="rId27"/>
    <p:sldId id="275" r:id="rId28"/>
    <p:sldId id="311" r:id="rId29"/>
    <p:sldId id="300" r:id="rId30"/>
    <p:sldId id="607" r:id="rId31"/>
    <p:sldId id="291" r:id="rId32"/>
    <p:sldId id="608" r:id="rId33"/>
    <p:sldId id="292" r:id="rId34"/>
    <p:sldId id="279" r:id="rId35"/>
    <p:sldId id="609" r:id="rId36"/>
    <p:sldId id="610" r:id="rId37"/>
    <p:sldId id="281" r:id="rId38"/>
    <p:sldId id="282" r:id="rId39"/>
    <p:sldId id="283" r:id="rId40"/>
    <p:sldId id="313" r:id="rId41"/>
    <p:sldId id="284" r:id="rId42"/>
    <p:sldId id="314" r:id="rId43"/>
    <p:sldId id="285" r:id="rId44"/>
    <p:sldId id="611" r:id="rId45"/>
    <p:sldId id="303" r:id="rId46"/>
    <p:sldId id="294" r:id="rId47"/>
  </p:sldIdLst>
  <p:sldSz cx="23399750" cy="12599988"/>
  <p:notesSz cx="6858000" cy="9144000"/>
  <p:defaultTextStyle>
    <a:defPPr>
      <a:defRPr lang="mt-MT"/>
    </a:defPPr>
    <a:lvl1pPr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1pPr>
    <a:lvl2pPr marL="1028563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2pPr>
    <a:lvl3pPr marL="2057126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3pPr>
    <a:lvl4pPr marL="3085689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4pPr>
    <a:lvl5pPr marL="4114251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5pPr>
    <a:lvl6pPr marL="5142814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6pPr>
    <a:lvl7pPr marL="6171377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7pPr>
    <a:lvl8pPr marL="7199940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8pPr>
    <a:lvl9pPr marL="8228503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A56"/>
    <a:srgbClr val="003300"/>
    <a:srgbClr val="4C216D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72" y="47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882D94A-5ED3-4790-8875-AE326A0F4CE7}" type="datetimeFigureOut">
              <a:rPr lang="mt-MT"/>
              <a:pPr>
                <a:defRPr/>
              </a:pPr>
              <a:t>11/06/2023</a:t>
            </a:fld>
            <a:endParaRPr lang="mt-M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BC685E8-D248-4657-84D7-119BCE473A55}" type="slidenum">
              <a:rPr lang="mt-MT"/>
              <a:pPr>
                <a:defRPr/>
              </a:pPr>
              <a:t>‹#›</a:t>
            </a:fld>
            <a:endParaRPr lang="mt-MT" dirty="0"/>
          </a:p>
        </p:txBody>
      </p:sp>
    </p:spTree>
    <p:extLst>
      <p:ext uri="{BB962C8B-B14F-4D97-AF65-F5344CB8AC3E}">
        <p14:creationId xmlns:p14="http://schemas.microsoft.com/office/powerpoint/2010/main" val="3270896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F9BD5-4DBF-4E16-B949-1DDA1BDAE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1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8DC7A-9EB3-4260-853E-D7AF7F70E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9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47B47-8159-4BAB-B75C-67CE90A8C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2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B79CC-6DBA-4B33-B2D0-B43D26587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3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3EB4E-5A20-4E2D-80F3-CD4D8B00C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0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8201B-E1A0-4F2A-9B44-6FD6B827C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6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677E9-F037-4937-950A-BD03C0B89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2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491AE-D219-4BF6-90E7-C6E501C3F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6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E377B-2329-48D9-AC44-C41476505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2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09C59-E42B-4E7B-A477-10002EF62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2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3C89B-310F-4F7C-9904-31F93AB19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5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454D5A7-3F9B-4EEA-83D9-B945B8BF1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8635" y="3419674"/>
            <a:ext cx="2232248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mill-Ktieb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t-MT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tal-Imħallfin</a:t>
            </a:r>
            <a:r>
              <a:rPr lang="en-US" sz="1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Imħ 6, 11-24a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6627" y="0"/>
            <a:ext cx="22322480" cy="1259998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bħalikieku kienu raġel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wieħed.”</a:t>
            </a:r>
            <a:endParaRPr lang="mt-MT" sz="155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wieġbu: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 jien sibt ħniena f’għajnejk, agħmilli sinjal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4619" y="0"/>
            <a:ext cx="22610512" cy="1259998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 inti qiegħed tkellimni. Twarrabx minn hawn</a:t>
            </a:r>
            <a:r>
              <a:rPr lang="mt-MT" sz="15500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 ma nerġa’ niġi ħdejk u nġib l-offerta tiegħi u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noffrihielek.”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4619" y="0"/>
            <a:ext cx="22466496" cy="1259998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dak wieġbu:</a:t>
            </a:r>
            <a:endParaRPr lang="en-GB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“Jien noqgħod hawn sa ma</a:t>
            </a:r>
            <a:r>
              <a:rPr lang="en-GB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tiġi.”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Gidgħon mar u ħejja gidi u ħa efa dqiq u għamilha</a:t>
            </a:r>
            <a:endParaRPr lang="en-GB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394619" y="0"/>
            <a:ext cx="22610512" cy="1259998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ftajjar bla ħmira; il-laħam qiegħed f’qoffa 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l-meraq </a:t>
            </a:r>
            <a:r>
              <a:rPr lang="mt-MT" sz="15500" spc="-300" dirty="0">
                <a:latin typeface="Times New Roman" pitchFamily="18" charset="0"/>
              </a:rPr>
              <a:t>qiegħdu f’borma, u ġibhomlu </a:t>
            </a:r>
            <a:r>
              <a:rPr lang="mt-MT" sz="15500" dirty="0">
                <a:latin typeface="Times New Roman" pitchFamily="18" charset="0"/>
              </a:rPr>
              <a:t>quddiemu taħt il-balluta. </a:t>
            </a:r>
            <a:endParaRPr 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l-anġlu tal-Mulej qallu: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6627" y="0"/>
            <a:ext cx="22466496" cy="1259998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“Ħu il-laħam u l-ftajjar,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qegħedhom fuq din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il-blata</a:t>
            </a:r>
            <a:r>
              <a:rPr lang="en-US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sawwab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il-meraq.”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hekk għamel. </a:t>
            </a:r>
            <a:endParaRPr lang="mt-MT" sz="15500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94619" y="0"/>
            <a:ext cx="22610512" cy="1259998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Imbagħad l-anġlu tal-Mulej medd tarf il-ħatar, li kellu f’idu u mess bih il-laħam u </a:t>
            </a:r>
            <a:endParaRPr 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l-ftajjar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mt-MT" sz="15500" dirty="0">
                <a:latin typeface="Times New Roman" pitchFamily="18" charset="0"/>
              </a:rPr>
              <a:t>u ħareġ in-nar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mill-blata, u ħaraq il-laħam</a:t>
            </a:r>
            <a:endParaRPr lang="en-US" sz="15500" spc="-276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mt-MT" sz="15500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6627" y="179314"/>
            <a:ext cx="22538504" cy="106662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spc="-300" dirty="0">
                <a:latin typeface="Times New Roman" pitchFamily="18" charset="0"/>
              </a:rPr>
              <a:t>u l-ftajjar, u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mt-MT" sz="15500" spc="-300" dirty="0">
                <a:latin typeface="Times New Roman" pitchFamily="18" charset="0"/>
              </a:rPr>
              <a:t>l-anġlu tal-Mulej għab minn quddiemu. </a:t>
            </a:r>
            <a:r>
              <a:rPr lang="mt-MT" sz="15500" spc="-276" dirty="0">
                <a:latin typeface="Times New Roman" pitchFamily="18" charset="0"/>
              </a:rPr>
              <a:t>U Gidgħon ra li kien l-anġlu </a:t>
            </a:r>
            <a:r>
              <a:rPr lang="mt-MT" sz="15500" dirty="0">
                <a:latin typeface="Times New Roman" pitchFamily="18" charset="0"/>
              </a:rPr>
              <a:t>tal-Mulej u qal: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“Ah, Sidi Mulej! Rajt jien</a:t>
            </a:r>
            <a:endParaRPr lang="mt-MT" sz="15500" dirty="0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58615" y="467346"/>
            <a:ext cx="22682520" cy="1166529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l-anġlu tal-Mulej wiċċ imb wiċċ.”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l-Mulej qallu: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“Sliem għalik, la tibżax! M’intix se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tmut.”</a:t>
            </a:r>
          </a:p>
        </p:txBody>
      </p:sp>
    </p:spTree>
    <p:extLst>
      <p:ext uri="{BB962C8B-B14F-4D97-AF65-F5344CB8AC3E}">
        <p14:creationId xmlns:p14="http://schemas.microsoft.com/office/powerpoint/2010/main" val="3345219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58615" y="2807606"/>
            <a:ext cx="22682520" cy="6984776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Gidgħon imbgħad bena artal lill-Mulej u sejjaħlu: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“Jahweh-sliem.”</a:t>
            </a:r>
          </a:p>
        </p:txBody>
      </p:sp>
    </p:spTree>
    <p:extLst>
      <p:ext uri="{BB962C8B-B14F-4D97-AF65-F5344CB8AC3E}">
        <p14:creationId xmlns:p14="http://schemas.microsoft.com/office/powerpoint/2010/main" val="2613710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35698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03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394619" y="0"/>
            <a:ext cx="22538504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F’dak iż-żmien, l-anġlu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tal-Mulej ġie u qagħad taħt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il-balluta li hemm f’</a:t>
            </a:r>
            <a:r>
              <a:rPr lang="en-US" altLang="en-US" sz="15500" dirty="0">
                <a:latin typeface="Times New Roman" pitchFamily="18" charset="0"/>
              </a:rPr>
              <a:t>G</a:t>
            </a:r>
            <a:r>
              <a:rPr lang="mt-MT" altLang="en-US" sz="15500" dirty="0">
                <a:latin typeface="Times New Roman" pitchFamily="18" charset="0"/>
              </a:rPr>
              <a:t>ħo</a:t>
            </a:r>
            <a:r>
              <a:rPr lang="en-US" altLang="en-US" sz="15500" dirty="0" err="1">
                <a:latin typeface="Times New Roman" pitchFamily="18" charset="0"/>
              </a:rPr>
              <a:t>fr</a:t>
            </a:r>
            <a:r>
              <a:rPr lang="mt-MT" altLang="en-US" sz="15500" dirty="0">
                <a:latin typeface="Times New Roman" pitchFamily="18" charset="0"/>
              </a:rPr>
              <a:t>a, li hi ta’ Gowas l-Abigħeżri; u ibnu Gidgħon kien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-30751" y="3707706"/>
            <a:ext cx="23399750" cy="702007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Il-Mulej is-sliem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ixandar, għall-poplu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l-ħbieb tiegħu</a:t>
            </a:r>
          </a:p>
          <a:p>
            <a:pPr eaLnBrk="1" hangingPunct="1">
              <a:defRPr/>
            </a:pPr>
            <a:endParaRPr lang="mt-MT" sz="15000" dirty="0"/>
          </a:p>
        </p:txBody>
      </p:sp>
      <p:sp>
        <p:nvSpPr>
          <p:cNvPr id="2" name="Rectangle 1"/>
          <p:cNvSpPr/>
          <p:nvPr/>
        </p:nvSpPr>
        <p:spPr>
          <a:xfrm>
            <a:off x="34579" y="638487"/>
            <a:ext cx="17549813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0" y="1512256"/>
            <a:ext cx="23399749" cy="957706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nisma’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xi għid </a:t>
            </a:r>
            <a:b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Alla;</a:t>
            </a:r>
            <a:b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is-sliem </a:t>
            </a:r>
            <a:b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ixandar,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0268"/>
            <a:ext cx="23399749" cy="936104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ħall-poplu u l-ħbieb </a:t>
            </a:r>
            <a:b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tiegħu,</a:t>
            </a:r>
            <a:b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għal dawk li jafdaw </a:t>
            </a:r>
            <a:b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2555578"/>
            <a:ext cx="23399750" cy="748883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Il-Mulej is-sliem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ixandar, għall-poplu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l-ħbieb tiegħu</a:t>
            </a:r>
          </a:p>
          <a:p>
            <a:pPr eaLnBrk="1" hangingPunct="1">
              <a:defRPr/>
            </a:pPr>
            <a:endParaRPr lang="mt-MT" sz="15000" dirty="0"/>
          </a:p>
        </p:txBody>
      </p:sp>
    </p:spTree>
    <p:extLst>
      <p:ext uri="{BB962C8B-B14F-4D97-AF65-F5344CB8AC3E}">
        <p14:creationId xmlns:p14="http://schemas.microsoft.com/office/powerpoint/2010/main" val="4283434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0" y="1187426"/>
            <a:ext cx="23399749" cy="10225136"/>
          </a:xfrm>
        </p:spPr>
        <p:txBody>
          <a:bodyPr/>
          <a:lstStyle/>
          <a:p>
            <a:pPr algn="ctr" eaLnBrk="1" hangingPunct="1"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It-tieba u l-fedelta’ </a:t>
            </a:r>
            <a:b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jiltaqgħu,</a:t>
            </a:r>
          </a:p>
          <a:p>
            <a:pPr algn="ctr" eaLnBrk="1" hangingPunct="1"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il-ġustiżżja u s-sliem jitbewwsu.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-23057" y="1367446"/>
            <a:ext cx="23399749" cy="9865096"/>
          </a:xfrm>
        </p:spPr>
        <p:txBody>
          <a:bodyPr/>
          <a:lstStyle/>
          <a:p>
            <a:pPr algn="ctr" eaLnBrk="1" hangingPunct="1"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Il-fedeltà mill-art </a:t>
            </a:r>
            <a:b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tinbet,</a:t>
            </a:r>
          </a:p>
          <a:p>
            <a:pPr algn="ctr" eaLnBrk="1" hangingPunct="1"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l-ġustizza mis-sema </a:t>
            </a:r>
            <a:b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tixref.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2565946"/>
            <a:ext cx="23399750" cy="7469683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Il-Mulej is-sliem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ixandar, għall-poplu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l-ħbieb tiegħu</a:t>
            </a:r>
          </a:p>
          <a:p>
            <a:pPr eaLnBrk="1" hangingPunct="1">
              <a:defRPr/>
            </a:pPr>
            <a:endParaRPr lang="mt-MT" sz="15000" dirty="0"/>
          </a:p>
        </p:txBody>
      </p:sp>
    </p:spTree>
    <p:extLst>
      <p:ext uri="{BB962C8B-B14F-4D97-AF65-F5344CB8AC3E}">
        <p14:creationId xmlns:p14="http://schemas.microsoft.com/office/powerpoint/2010/main" val="2357675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21158"/>
            <a:ext cx="23399749" cy="10159259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ukoll jagħti </a:t>
            </a:r>
            <a:b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l-ġid tiegħu,</a:t>
            </a:r>
          </a:p>
          <a:p>
            <a:pPr algn="ctr" eaLnBrk="1" hangingPunct="1"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artna tagħti l-frott </a:t>
            </a:r>
            <a:b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tagħha.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21158"/>
            <a:ext cx="23399749" cy="10159259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Il-ġustizzja quddiemu </a:t>
            </a:r>
            <a:b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timxi,</a:t>
            </a:r>
          </a:p>
          <a:p>
            <a:pPr algn="ctr" eaLnBrk="1" hangingPunct="1"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s-sliem fuq il-passi </a:t>
            </a:r>
            <a:b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2556372"/>
            <a:ext cx="23399750" cy="748883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Il-Mulej is-sliem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ixandar, għall-poplu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l-ħbieb tiegħu</a:t>
            </a:r>
          </a:p>
          <a:p>
            <a:pPr eaLnBrk="1" hangingPunct="1">
              <a:defRPr/>
            </a:pPr>
            <a:endParaRPr lang="mt-MT" sz="15000" dirty="0"/>
          </a:p>
        </p:txBody>
      </p:sp>
    </p:spTree>
    <p:extLst>
      <p:ext uri="{BB962C8B-B14F-4D97-AF65-F5344CB8AC3E}">
        <p14:creationId xmlns:p14="http://schemas.microsoft.com/office/powerpoint/2010/main" val="400453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94619" y="0"/>
            <a:ext cx="22538504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qiegħed jidres il-qamħ </a:t>
            </a:r>
            <a:endParaRPr lang="en-US" alt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fil-magħsar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biex jeħilsu mill-aktar fis </a:t>
            </a:r>
            <a:r>
              <a:rPr lang="en-US" sz="15500" dirty="0">
                <a:latin typeface="Times New Roman" pitchFamily="18" charset="0"/>
              </a:rPr>
              <a:t>m</a:t>
            </a:r>
            <a:r>
              <a:rPr lang="mt-MT" sz="15500" dirty="0">
                <a:latin typeface="Times New Roman" pitchFamily="18" charset="0"/>
              </a:rPr>
              <a:t>ill-Midjanin. U dehrlu l-anġlu tal-Mulej u qallu: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4749987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25215" y="1484085"/>
            <a:ext cx="23399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5500" spc="-27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Sidna</a:t>
            </a:r>
            <a:r>
              <a:rPr lang="en-US" sz="15500" spc="-27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spc="-27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Ġesù</a:t>
            </a:r>
            <a:r>
              <a:rPr lang="en-US" sz="15500" spc="-27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spc="-27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Kristu</a:t>
            </a:r>
            <a:r>
              <a:rPr lang="en-US" sz="15500" spc="-27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br>
              <a:rPr lang="en-US" sz="15500" spc="-27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spc="-27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sz="15500" spc="-27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</a:t>
            </a:r>
            <a:r>
              <a:rPr lang="en-US" sz="15500" spc="-27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spc="-27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għani</a:t>
            </a:r>
            <a:r>
              <a:rPr lang="en-US" sz="15500" spc="-27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spc="-27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ftaqar</a:t>
            </a:r>
            <a:r>
              <a:rPr lang="en-US" sz="15500" spc="-27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spc="-27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minħabba</a:t>
            </a:r>
            <a:r>
              <a:rPr lang="en-US" sz="15500" spc="-27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spc="-27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fikom</a:t>
            </a:r>
            <a:r>
              <a:rPr lang="en-US" sz="15500" spc="-27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spc="-27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sabiex</a:t>
            </a:r>
            <a:r>
              <a:rPr lang="en-US" sz="15500" spc="-27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spc="-27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5500" spc="-27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spc="-27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tistagħnu</a:t>
            </a:r>
            <a:r>
              <a:rPr lang="en-US" sz="15500" spc="-27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spc="-27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permezz</a:t>
            </a:r>
            <a:r>
              <a:rPr lang="en-US" sz="15500" spc="-27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spc="-27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tal-faqar</a:t>
            </a:r>
            <a:r>
              <a:rPr lang="en-US" sz="15500" spc="-27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spc="-27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sz="15500" spc="-27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54659" y="4792242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-2514" y="1529126"/>
            <a:ext cx="23399750" cy="9543324"/>
          </a:xfrm>
        </p:spPr>
        <p:txBody>
          <a:bodyPr>
            <a:normAutofit/>
          </a:bodyPr>
          <a:lstStyle/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skont</a:t>
            </a:r>
            <a:b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19, 23-30</a:t>
            </a: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30623" y="3834073"/>
            <a:ext cx="22538504" cy="4931842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F’dak iż-żmien, Ġes</a:t>
            </a:r>
            <a:r>
              <a:rPr lang="en-US" sz="15500" dirty="0">
                <a:latin typeface="Times New Roman" pitchFamily="18" charset="0"/>
              </a:rPr>
              <a:t>ù</a:t>
            </a:r>
            <a:r>
              <a:rPr lang="mt-MT" sz="15500" dirty="0">
                <a:latin typeface="Times New Roman" pitchFamily="18" charset="0"/>
              </a:rPr>
              <a:t> qal </a:t>
            </a:r>
            <a:endParaRPr lang="en-GB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lid-dixxipli tiegħu: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30623" y="270471"/>
            <a:ext cx="22538504" cy="1206063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 ngħidilkom li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l-għani se jsibha iebsa biex jidħol fis-Saltna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tas-Smewwiet! Iva, nerġa’</a:t>
            </a:r>
            <a:endParaRPr lang="mt-MT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ngħidilkom, eħfef li</a:t>
            </a:r>
            <a:endParaRPr lang="mt-MT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15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73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30623" y="1602619"/>
            <a:ext cx="22538504" cy="939633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ġemel jgħaddi minn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għajn ta’ labra milli w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eħed għani ji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ħol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fis-Saltna tas-Smewwiet.”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15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65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94619" y="0"/>
            <a:ext cx="22538504" cy="1259998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Id-dixxxipli stagħġbu ħafna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meta semgħu dan, u qalu: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“Mela min jista’ jsalva?”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Ġes</a:t>
            </a:r>
            <a:r>
              <a:rPr lang="en-US" sz="15500" dirty="0">
                <a:latin typeface="Times New Roman" pitchFamily="18" charset="0"/>
              </a:rPr>
              <a:t>ù</a:t>
            </a:r>
            <a:r>
              <a:rPr lang="mt-MT" sz="15500" dirty="0">
                <a:latin typeface="Times New Roman" pitchFamily="18" charset="0"/>
              </a:rPr>
              <a:t> ħares lejhom u qalilhom: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mt-MT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39883" y="-446250"/>
            <a:ext cx="15119985" cy="446250"/>
          </a:xfrm>
        </p:spPr>
        <p:txBody>
          <a:bodyPr/>
          <a:lstStyle/>
          <a:p>
            <a:pPr eaLnBrk="1" hangingPunct="1"/>
            <a:r>
              <a:rPr lang="mt-MT" altLang="en-US" sz="2572"/>
              <a:t>Ġ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30623" y="233673"/>
            <a:ext cx="22538504" cy="12132642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Għall-bnedmin dan ma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jistax ikun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Alla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kollox jista’ jkun.”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Imbagħad qabeż Pietru u qallu:</a:t>
            </a:r>
            <a:endParaRPr lang="mt-MT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58615" y="1484967"/>
            <a:ext cx="22682520" cy="9630053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“Tajjeb! Aħna ħallejna </a:t>
            </a:r>
            <a:endParaRPr lang="en-GB" sz="15500" b="1" i="1" dirty="0">
              <a:solidFill>
                <a:srgbClr val="3C1A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kollox u ġejna warajk; </a:t>
            </a:r>
            <a:endParaRPr lang="en-GB" sz="15500" b="1" i="1" dirty="0">
              <a:solidFill>
                <a:srgbClr val="3C1A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issa x’se jmissna?”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Ġes</a:t>
            </a:r>
            <a:r>
              <a:rPr lang="en-US" sz="15500" dirty="0">
                <a:latin typeface="Times New Roman" pitchFamily="18" charset="0"/>
              </a:rPr>
              <a:t>ù</a:t>
            </a:r>
            <a:r>
              <a:rPr lang="mt-MT" sz="15500" dirty="0">
                <a:latin typeface="Times New Roman" pitchFamily="18" charset="0"/>
              </a:rPr>
              <a:t> qalilhom: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94619" y="0"/>
            <a:ext cx="22610512" cy="1259998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“Il-Mulej miegħek, raġel qalbieni!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Gidgħon qallu: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“Imma għidli, Sidi, jekk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magħna għaliex</a:t>
            </a:r>
            <a:endParaRPr lang="mt-MT" sz="15500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199127"/>
            <a:ext cx="22754528" cy="12203321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assew ngħidilkom, intom li ġejtu warajja,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dinja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l-ġdida, meta Bin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oqgħod fuq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it-tron glorjuż tiegħu, </a:t>
            </a:r>
            <a:endParaRPr lang="mt-MT" sz="15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98675" y="1278583"/>
            <a:ext cx="21602400" cy="1004441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itom ukoll toqogħdu fuq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tnax-il tron u tagħmlu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ħaqq mit-tnax-il tribù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Iżrael. U kull min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46647" y="0"/>
            <a:ext cx="22106456" cy="1259998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iħalli ’l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daru jew ’il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ħutu jew ’il missieru jew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’l ommu jew ’l uliedu jew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ir-raba’ tiegħu minħabba f’ismi, jerġa’ jirċievi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58615" y="2664384"/>
            <a:ext cx="22682520" cy="727280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kollox għal mitt darba iktar, u jieħu b’sehmu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l-ħajja ta’ dejjem. </a:t>
            </a:r>
            <a:endParaRPr lang="mt-MT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58615" y="2663590"/>
            <a:ext cx="22682520" cy="727280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ħafna li huma tal-ewwel jiġu l-aħħar, u tal-aħħar jiġu l-ewwel.”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614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258715" y="3792409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838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0"/>
            <a:ext cx="22682520" cy="1259998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ġralna dan kollu?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Fejn huma l-opri l-kbar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kienu jgħidulna bihom missirijietna, u qalulna: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‘Ma tellagħniex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4619" y="0"/>
            <a:ext cx="22538504" cy="1259998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mill-Eġittu l-Mulej?’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issa għala l-Mulej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telaqna u rħiena f’idejn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il-Midjanin?”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Il-Mulej dar lejh u qallu: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GB" sz="15500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0"/>
            <a:ext cx="22754528" cy="1259998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“Mur u eħlesa b’din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il-qawwa tiegħek lil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 mill-ħakma ta’ idejn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an. Mhux 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bgħattek?”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35298"/>
            <a:ext cx="22610512" cy="1259998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Gidgħon wieġbu: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“Iddew, Sidi, biex se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neħles lil Iżrael? Ara,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il-familja tiegħi hi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l-inqas waħda fit-tribu’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94619" y="183751"/>
            <a:ext cx="22682520" cy="12203321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ta’Manassi, u jien iż-żgħir</a:t>
            </a:r>
            <a:r>
              <a:rPr lang="en-GB" sz="155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f’dar missieri.”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U l-</a:t>
            </a:r>
            <a:r>
              <a:rPr lang="en-US" sz="15500" dirty="0" err="1">
                <a:latin typeface="Times New Roman" pitchFamily="18" charset="0"/>
              </a:rPr>
              <a:t>Mulej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wieġbu</a:t>
            </a:r>
            <a:r>
              <a:rPr lang="en-US" sz="15500" dirty="0">
                <a:latin typeface="Times New Roman" pitchFamily="18" charset="0"/>
              </a:rPr>
              <a:t>: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“Jiena nkun miegħek! Int tidrob il-Midjanin, </a:t>
            </a:r>
            <a:endParaRPr lang="mt-MT" sz="155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766</Words>
  <Application>Microsoft Office PowerPoint</Application>
  <PresentationFormat>Custom</PresentationFormat>
  <Paragraphs>124</Paragraphs>
  <Slides>46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Maltese Times Roman</vt:lpstr>
      <vt:lpstr>Times New Roman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37</cp:revision>
  <dcterms:created xsi:type="dcterms:W3CDTF">2011-08-03T18:34:40Z</dcterms:created>
  <dcterms:modified xsi:type="dcterms:W3CDTF">2023-06-11T04:35:32Z</dcterms:modified>
</cp:coreProperties>
</file>