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709" r:id="rId4"/>
    <p:sldMasterId id="2147484475" r:id="rId5"/>
  </p:sldMasterIdLst>
  <p:notesMasterIdLst>
    <p:notesMasterId r:id="rId37"/>
  </p:notesMasterIdLst>
  <p:sldIdLst>
    <p:sldId id="287" r:id="rId6"/>
    <p:sldId id="258" r:id="rId7"/>
    <p:sldId id="259" r:id="rId8"/>
    <p:sldId id="260" r:id="rId9"/>
    <p:sldId id="261" r:id="rId10"/>
    <p:sldId id="307" r:id="rId11"/>
    <p:sldId id="262" r:id="rId12"/>
    <p:sldId id="263" r:id="rId13"/>
    <p:sldId id="296" r:id="rId14"/>
    <p:sldId id="308" r:id="rId15"/>
    <p:sldId id="297" r:id="rId16"/>
    <p:sldId id="298" r:id="rId17"/>
    <p:sldId id="266" r:id="rId18"/>
    <p:sldId id="267" r:id="rId19"/>
    <p:sldId id="291" r:id="rId20"/>
    <p:sldId id="269" r:id="rId21"/>
    <p:sldId id="270" r:id="rId22"/>
    <p:sldId id="310" r:id="rId23"/>
    <p:sldId id="607" r:id="rId24"/>
    <p:sldId id="293" r:id="rId25"/>
    <p:sldId id="608" r:id="rId26"/>
    <p:sldId id="294" r:id="rId27"/>
    <p:sldId id="274" r:id="rId28"/>
    <p:sldId id="275" r:id="rId29"/>
    <p:sldId id="311" r:id="rId30"/>
    <p:sldId id="276" r:id="rId31"/>
    <p:sldId id="278" r:id="rId32"/>
    <p:sldId id="312" r:id="rId33"/>
    <p:sldId id="313" r:id="rId34"/>
    <p:sldId id="302" r:id="rId35"/>
    <p:sldId id="295" r:id="rId36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D5B5"/>
    <a:srgbClr val="FCD51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29" d="100"/>
          <a:sy n="29" d="100"/>
        </p:scale>
        <p:origin x="162" y="93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F82C97-14AF-4CD0-A37C-437B11C011D8}" type="datetimeFigureOut">
              <a:rPr lang="mt-MT"/>
              <a:pPr>
                <a:defRPr/>
              </a:pPr>
              <a:t>13/06/2023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74F8B8-9648-428A-92BD-9E97AC9A531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6417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BC1C8-C7E6-44FC-B1D0-1F37ACAF464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0465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1E110-2306-4737-9F8B-A96348DD5F0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90172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4DEC7-984A-4E38-AA24-4BEC52BDEE0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5826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6EE42E9-0FE2-49AA-9A8A-0E19DD11CB9E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0A89B-2E67-4C1C-A3C7-A8D1713E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0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DC5A30-9B70-4F2F-81D4-03B40A32D8B0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72A8522-5FB5-4BBA-888E-CAD13E354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51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927D1A-AC86-4371-8D61-E8C33DA2BE9A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2E451D-E5AF-4538-A816-044B99A17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5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E7D2D8-F464-4947-BD4B-EFE70E3675BC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1BD597-92A7-40BB-93AA-98209C8AF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A0F01C-177C-4289-A3DE-274E89422A43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A55AFEC-6DD8-4799-86D4-E5826823D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3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19894-81C8-4464-9CC8-707F2A316928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34FB27-1F2A-4CCD-80AD-F4AF7766F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69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CB0FAD-87C0-4022-8262-75524A8214B4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E66705-F71A-4667-8395-E81EFE7C7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0C0857-B080-4D20-A41B-CE4323399FE0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04821B-58C1-4A5D-BB11-4F0A2605E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2788-9237-4B36-AF66-CCC99E50F1B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00857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308A688-30D9-44C4-9584-619FF95C4DC9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D1E0BD-108E-4F02-BBBF-22B42C5B0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97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677B53-D667-4575-9F91-77908F3DA4D4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9A2976-F8FE-4701-9CFA-B85811350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1701CC9-2101-4234-AEBB-C4DD854A6F38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9234B69-A49E-4893-A165-899B77ED4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2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0009DFE-3787-4864-A2A9-277243A82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60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DCBD80-1592-48A9-9883-96992C230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58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D20A1F-47AE-44E0-8544-B5B30464F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9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18FAA36-B903-490F-BE30-F7867959D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00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DA216F7-A179-4F8F-B314-CF80C3476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4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BA5A2D-9C4D-4ABC-8650-A4567E6AB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4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7CC1485-DF51-445F-A793-690EF825E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FFC89-6C85-4640-8DE6-6E4B841668E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70675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28CF657-DAB8-4B8A-89DE-1CCF20363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7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77C7D2D-2231-4A5E-971E-78DB96D36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3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2B17F8F-F688-4BF8-B51D-D79B0222B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13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A1543C-CF42-4F62-9B1A-35121E0CA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94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423B5D-A5E9-4A33-8345-D201C4BB2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76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F7464F-D119-429F-BDA0-729423866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73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290795-DEA1-4BFD-A548-7198D54E2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74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71CE2B-7A05-49EE-8B39-463005092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5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72F6B37-BC10-40D2-B67F-F8B9C3D8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2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B0BCCA-E82E-4686-B4CA-E152D00AB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3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2337E-C4E6-40DF-A284-2175FC9C702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10820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B98ACC-80D9-4203-BA44-E76581ECE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76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B09F529-0217-443B-98CA-97BD2E88C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94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792C2B3-DD3F-4C00-A206-4F4F3014D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81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C53214-BC7F-4887-8852-E8A1193BF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0F5E6E-3054-4091-AF1E-4CA21E813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5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54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89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18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54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11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7DBE-6567-4F0B-A656-76F1ABE34C8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25633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20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63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78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39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80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9ACE-DC0A-4DDA-8DFD-702657DD23E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7652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296F-F634-40E7-80E9-1E572EEDFAD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8396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84EF-03C8-4AC1-8765-1D6470B3AC6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4467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63034-C630-4BC6-943C-2508803FCE6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9338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b="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 b="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b="0"/>
            </a:lvl1pPr>
          </a:lstStyle>
          <a:p>
            <a:pPr>
              <a:defRPr/>
            </a:pPr>
            <a:fld id="{EED65F2A-912E-48E6-92C1-A8317221859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61255-542A-462D-A45E-1F880D0F90C8}" type="datetimeFigureOut">
              <a:rPr lang="en-US"/>
              <a:pPr>
                <a:defRPr/>
              </a:pPr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F8A7C8-A944-45AE-B8E6-A34C92BE1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2F0B97-570A-4775-B7E4-50649E88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7E4E76F-80DF-47FB-BBE0-577467DE7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6/13/2023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43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164" y="1944304"/>
            <a:ext cx="23399750" cy="8712968"/>
          </a:xfrm>
        </p:spPr>
        <p:txBody>
          <a:bodyPr anchor="t" anchorCtr="0"/>
          <a:lstStyle/>
          <a:p>
            <a:pPr eaLnBrk="1" hangingPunct="1"/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Tessalonkin</a:t>
            </a:r>
            <a:br>
              <a:rPr lang="en-US" sz="135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 Tess 2,1-8</a:t>
            </a:r>
            <a:br>
              <a:rPr lang="en-US" sz="10000" i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endParaRPr lang="en-US" sz="100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0603" y="290887"/>
            <a:ext cx="22754528" cy="1201980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li </a:t>
            </a:r>
            <a:r>
              <a:rPr lang="mt-MT" sz="15500" spc="-300" dirty="0">
                <a:latin typeface="Times New Roman" pitchFamily="18" charset="0"/>
              </a:rPr>
              <a:t>ridna naqsmu magħkom mhux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biss l-Evanġel</a:t>
            </a:r>
            <a:r>
              <a:rPr lang="en-US" sz="15500" dirty="0">
                <a:latin typeface="Times New Roman" pitchFamily="18" charset="0"/>
              </a:rPr>
              <a:t>j</a:t>
            </a:r>
            <a:r>
              <a:rPr lang="mt-MT" sz="15500" dirty="0">
                <a:latin typeface="Times New Roman" pitchFamily="18" charset="0"/>
              </a:rPr>
              <a:t>u ta’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Alla imma wkoll ħajjitna stess, daqskemm ħabbejniekom. </a:t>
            </a:r>
          </a:p>
        </p:txBody>
      </p:sp>
    </p:spTree>
    <p:extLst>
      <p:ext uri="{BB962C8B-B14F-4D97-AF65-F5344CB8AC3E}">
        <p14:creationId xmlns:p14="http://schemas.microsoft.com/office/powerpoint/2010/main" val="859237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971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3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71147"/>
            <a:ext cx="23399750" cy="3917079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tagħrafni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33" y="1038761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2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9454"/>
            <a:ext cx="23399749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tagħrafni;</a:t>
            </a:r>
            <a:b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taf meta 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qgħod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meta nqum,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8140"/>
            <a:ext cx="23399749" cy="116652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taf tagħraf </a:t>
            </a:r>
            <a:b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mill-bogħod ħsibijieti.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tagħraf il-mixi 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l-waqfien tiegħi;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triqati  kollha inti tafhom sewwa.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7152" y="3419674"/>
            <a:ext cx="20099867" cy="3917079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u tagħrafni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2116"/>
            <a:ext cx="23399750" cy="120973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Inkun għadni anqas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lissint il-kelma,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eta int,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tkun ġa tafha kollha.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Dawramejt inti tħaddanni,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tqegħedli idek fuqi.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1442"/>
            <a:ext cx="23399750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L-għerf tiegħek tal-għaġeb,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nwassalx għalih;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għoli wisq,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nlaħħaqx miegħu.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7152" y="3419674"/>
            <a:ext cx="20099867" cy="3917079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u tagħrafni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defTabSz="999988">
              <a:defRPr/>
            </a:pPr>
            <a:endParaRPr lang="en-US" sz="1968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defTabSz="999988">
              <a:defRPr/>
            </a:pPr>
            <a:r>
              <a:rPr lang="en-GB" sz="17498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682651" y="0"/>
            <a:ext cx="21890432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Intom tafu, ħuti</a:t>
            </a:r>
            <a:r>
              <a:rPr lang="en-US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li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l-miġja tagħna fostkom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ma kinitx għal xejn. Għalkemm aħna, bħalma tafu, batejna u żebilħuna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880357" y="1484085"/>
            <a:ext cx="19639035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</a:t>
            </a:r>
            <a:r>
              <a:rPr 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kelma</a:t>
            </a:r>
            <a:r>
              <a:rPr 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ta’ Alla hi </a:t>
            </a:r>
            <a:r>
              <a:rPr 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ħajja</a:t>
            </a:r>
            <a:r>
              <a:rPr 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u qawwija, </a:t>
            </a:r>
            <a:r>
              <a:rPr 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tgħarbel</a:t>
            </a:r>
            <a:r>
              <a:rPr 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mt-MT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</a:t>
            </a:r>
            <a:r>
              <a:rPr 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ħsibijiet</a:t>
            </a:r>
            <a:r>
              <a:rPr 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u l-</a:t>
            </a:r>
            <a:r>
              <a:rPr 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fehmiet</a:t>
            </a:r>
            <a:r>
              <a:rPr 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mt-MT" sz="1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tal-</a:t>
            </a:r>
            <a:r>
              <a:rPr lang="en-US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qalb</a:t>
            </a:r>
            <a:r>
              <a:rPr lang="en-US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defTabSz="999988">
              <a:defRPr/>
            </a:pPr>
            <a:endParaRPr lang="en-US" sz="1968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defTabSz="999988">
              <a:defRPr/>
            </a:pPr>
            <a:r>
              <a:rPr lang="en-GB" sz="17498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47566"/>
            <a:ext cx="23399750" cy="7704856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7717" b="1" i="1" dirty="0">
                <a:solidFill>
                  <a:srgbClr val="C00000"/>
                </a:solidFill>
                <a:latin typeface="Times New Roman" pitchFamily="18" charset="0"/>
              </a:rPr>
              <a:t>Mt 23, 23-26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663" y="2609937"/>
            <a:ext cx="21818423" cy="738011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waqt li kien qed jitkellem qal: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“Ħażin għalikom, intom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il-kittieba u l-Fariżej,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uċuħ b’oħra! Intom tħallsu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d-dieċmi fuq in-nagħniegħ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l-busbies u l-kemmun,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432048"/>
            <a:ext cx="22682520" cy="1173589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 tagħlqu għajnejkom għal dak li hu l-aqwa fil-Liġi, jiġifieri,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l-ġustizzja u l-ħniena 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s-sinċerità!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0"/>
            <a:ext cx="22898544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Dawn kien imisskom tagħmlu, bla ma tħallu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l-oħrajn barra, ja mexxejja għomja, li ma tħallux nemusa tgħaddi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179314"/>
            <a:ext cx="22898544" cy="1224136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mill-passatur, biex imbagħad tibilgħu ġemel! Ħażin għalikom, intom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il-kittieba u l-Fariżej,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uċuħ b’oħra!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439454"/>
            <a:ext cx="22826536" cy="972108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 tnaddfu t-tazza 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l-platt minn barra, waqt li minn ġewwa jkunu mimlija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 frott is-serq u r-regħba!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432136"/>
            <a:ext cx="22682520" cy="1173730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Fariżew għama, it-tazza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l-ewwel tnaddafha minn ġewwa, 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tkun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nadifa minn barra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wkoll!”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826667" y="0"/>
            <a:ext cx="21602400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f’Filippi qabel ma ġejna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għandkom, imma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għamilna l-qalb f’Alla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tagħna, u fost ħafna taħbit xandarnielkom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92409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09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826667" y="0"/>
            <a:ext cx="21530392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l-Evanġel</a:t>
            </a:r>
            <a:r>
              <a:rPr lang="en-US" sz="15500" dirty="0">
                <a:latin typeface="Times New Roman" pitchFamily="18" charset="0"/>
              </a:rPr>
              <a:t>j</a:t>
            </a:r>
            <a:r>
              <a:rPr lang="mt-MT" sz="15500" dirty="0">
                <a:latin typeface="Times New Roman" pitchFamily="18" charset="0"/>
              </a:rPr>
              <a:t>u ta’ Alla.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Il-kliem ta’ </a:t>
            </a:r>
            <a:r>
              <a:rPr lang="en-US" sz="15500" dirty="0">
                <a:latin typeface="Times New Roman" pitchFamily="18" charset="0"/>
              </a:rPr>
              <a:t>t</a:t>
            </a:r>
            <a:r>
              <a:rPr lang="mt-MT" sz="15500" dirty="0">
                <a:latin typeface="Times New Roman" pitchFamily="18" charset="0"/>
              </a:rPr>
              <a:t>ħeġġ</a:t>
            </a:r>
            <a:r>
              <a:rPr lang="en-US" sz="15500" dirty="0" err="1">
                <a:latin typeface="Times New Roman" pitchFamily="18" charset="0"/>
              </a:rPr>
              <a:t>iġ</a:t>
            </a:r>
            <a:r>
              <a:rPr lang="mt-MT" sz="15500" dirty="0">
                <a:latin typeface="Times New Roman" pitchFamily="18" charset="0"/>
              </a:rPr>
              <a:t>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tagħna lilkom la hu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ħ</a:t>
            </a:r>
            <a:r>
              <a:rPr lang="en-US" sz="15500" dirty="0" err="1">
                <a:latin typeface="Times New Roman" pitchFamily="18" charset="0"/>
              </a:rPr>
              <a:t>ie</a:t>
            </a:r>
            <a:r>
              <a:rPr lang="mt-MT" sz="15500" dirty="0">
                <a:latin typeface="Times New Roman" pitchFamily="18" charset="0"/>
              </a:rPr>
              <a:t>reġ mill-għelt, la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mill-wiċċ b’ieħor,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826667" y="0"/>
            <a:ext cx="21746415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u lanqas mill-qerq.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Aħna nxandru l-Evanġel</a:t>
            </a:r>
            <a:r>
              <a:rPr lang="en-US" sz="15500" dirty="0">
                <a:latin typeface="Times New Roman" pitchFamily="18" charset="0"/>
              </a:rPr>
              <a:t>j</a:t>
            </a:r>
            <a:r>
              <a:rPr lang="mt-MT" sz="15500" dirty="0">
                <a:latin typeface="Times New Roman" pitchFamily="18" charset="0"/>
              </a:rPr>
              <a:t>u skont ma konna mġarrbin minn Alla qabel ma fdahulna f’idejna;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826667" y="0"/>
            <a:ext cx="21746415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u nfittxu li nogħġbu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mhux lill-bnedmin imma lil Alla li jġarrab qlubna.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Kif tafu intom, aħna ma ġejniex inżiegħlu bikom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754659" y="0"/>
            <a:ext cx="2181842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bil-kliem, anqas ma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kellna</a:t>
            </a:r>
            <a:r>
              <a:rPr lang="en-US" sz="15500" dirty="0">
                <a:latin typeface="Times New Roman" pitchFamily="18" charset="0"/>
              </a:rPr>
              <a:t> x</a:t>
            </a:r>
            <a:r>
              <a:rPr lang="mt-MT" sz="15500" dirty="0">
                <a:latin typeface="Times New Roman" pitchFamily="18" charset="0"/>
              </a:rPr>
              <a:t>i ħsieb ta’ regħba, kif jista’jixhed Alla .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Aħna ma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fittixniex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il-glorja tal-bnedmin,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26667" y="40833"/>
            <a:ext cx="2167440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la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mingħandkom u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lanqas mingħand ħaddieħor, għad li stajna nippretendu ħafna mingħandkom bħala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398899"/>
            <a:ext cx="22826536" cy="1180377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Appostli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ta’ Kristu. Imma ġibna ruħna magħkom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bil-ħlewwa, bħalma omm tradda’ tħaddan lil ulieda. Aħna għ</a:t>
            </a:r>
            <a:r>
              <a:rPr lang="en-US" sz="15500" dirty="0">
                <a:latin typeface="Times New Roman" pitchFamily="18" charset="0"/>
              </a:rPr>
              <a:t>o</a:t>
            </a:r>
            <a:r>
              <a:rPr lang="mt-MT" sz="15500" dirty="0">
                <a:latin typeface="Times New Roman" pitchFamily="18" charset="0"/>
              </a:rPr>
              <a:t>żżejniekom hekk </a:t>
            </a:r>
          </a:p>
        </p:txBody>
      </p:sp>
    </p:spTree>
    <p:extLst>
      <p:ext uri="{BB962C8B-B14F-4D97-AF65-F5344CB8AC3E}">
        <p14:creationId xmlns:p14="http://schemas.microsoft.com/office/powerpoint/2010/main" val="859237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mt-M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mt-M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504</Words>
  <Application>Microsoft Office PowerPoint</Application>
  <PresentationFormat>Custom</PresentationFormat>
  <Paragraphs>79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Default Design</vt:lpstr>
      <vt:lpstr>Office Theme</vt:lpstr>
      <vt:lpstr>4_Default Design</vt:lpstr>
      <vt:lpstr>2_Default Design</vt:lpstr>
      <vt:lpstr>3_Metro</vt:lpstr>
      <vt:lpstr>Qari mill-ewwel Ittra ta’  San Pawl  Appostlu lil Tessalonkin 1 Tess 2,1-8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34</cp:revision>
  <dcterms:created xsi:type="dcterms:W3CDTF">2011-08-05T06:56:58Z</dcterms:created>
  <dcterms:modified xsi:type="dcterms:W3CDTF">2023-06-13T08:12:41Z</dcterms:modified>
</cp:coreProperties>
</file>