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657" r:id="rId2"/>
    <p:sldId id="659" r:id="rId3"/>
    <p:sldId id="660" r:id="rId4"/>
    <p:sldId id="661" r:id="rId5"/>
    <p:sldId id="662" r:id="rId6"/>
    <p:sldId id="663" r:id="rId7"/>
    <p:sldId id="664" r:id="rId8"/>
    <p:sldId id="665" r:id="rId9"/>
    <p:sldId id="666" r:id="rId10"/>
    <p:sldId id="667" r:id="rId11"/>
    <p:sldId id="668" r:id="rId12"/>
    <p:sldId id="669" r:id="rId13"/>
    <p:sldId id="670" r:id="rId14"/>
    <p:sldId id="671" r:id="rId15"/>
    <p:sldId id="672" r:id="rId16"/>
    <p:sldId id="673" r:id="rId17"/>
    <p:sldId id="680" r:id="rId18"/>
    <p:sldId id="677" r:id="rId19"/>
    <p:sldId id="674" r:id="rId20"/>
    <p:sldId id="681" r:id="rId21"/>
    <p:sldId id="678" r:id="rId22"/>
    <p:sldId id="675" r:id="rId23"/>
    <p:sldId id="682" r:id="rId24"/>
    <p:sldId id="679" r:id="rId25"/>
    <p:sldId id="683" r:id="rId26"/>
    <p:sldId id="676" r:id="rId27"/>
    <p:sldId id="685" r:id="rId28"/>
    <p:sldId id="684" r:id="rId29"/>
    <p:sldId id="686" r:id="rId30"/>
    <p:sldId id="687" r:id="rId31"/>
    <p:sldId id="688" r:id="rId32"/>
    <p:sldId id="689" r:id="rId33"/>
    <p:sldId id="690" r:id="rId34"/>
    <p:sldId id="691" r:id="rId35"/>
    <p:sldId id="692" r:id="rId36"/>
    <p:sldId id="693" r:id="rId37"/>
    <p:sldId id="695" r:id="rId38"/>
  </p:sldIdLst>
  <p:sldSz cx="23399750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 showGuides="1">
      <p:cViewPr varScale="1">
        <p:scale>
          <a:sx n="42" d="100"/>
          <a:sy n="42" d="100"/>
        </p:scale>
        <p:origin x="66" y="114"/>
      </p:cViewPr>
      <p:guideLst>
        <p:guide orient="horz" pos="3969"/>
        <p:guide pos="7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4969" y="2062083"/>
            <a:ext cx="17549813" cy="4386662"/>
          </a:xfrm>
        </p:spPr>
        <p:txBody>
          <a:bodyPr anchor="b"/>
          <a:lstStyle>
            <a:lvl1pPr algn="ctr">
              <a:defRPr sz="11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969" y="6617911"/>
            <a:ext cx="17549813" cy="3042080"/>
          </a:xfrm>
        </p:spPr>
        <p:txBody>
          <a:bodyPr/>
          <a:lstStyle>
            <a:lvl1pPr marL="0" indent="0" algn="ctr">
              <a:buNone/>
              <a:defRPr sz="4410"/>
            </a:lvl1pPr>
            <a:lvl2pPr marL="840014" indent="0" algn="ctr">
              <a:buNone/>
              <a:defRPr sz="3675"/>
            </a:lvl2pPr>
            <a:lvl3pPr marL="1680027" indent="0" algn="ctr">
              <a:buNone/>
              <a:defRPr sz="3307"/>
            </a:lvl3pPr>
            <a:lvl4pPr marL="2520041" indent="0" algn="ctr">
              <a:buNone/>
              <a:defRPr sz="2940"/>
            </a:lvl4pPr>
            <a:lvl5pPr marL="3360054" indent="0" algn="ctr">
              <a:buNone/>
              <a:defRPr sz="2940"/>
            </a:lvl5pPr>
            <a:lvl6pPr marL="4200068" indent="0" algn="ctr">
              <a:buNone/>
              <a:defRPr sz="2940"/>
            </a:lvl6pPr>
            <a:lvl7pPr marL="5040081" indent="0" algn="ctr">
              <a:buNone/>
              <a:defRPr sz="2940"/>
            </a:lvl7pPr>
            <a:lvl8pPr marL="5880095" indent="0" algn="ctr">
              <a:buNone/>
              <a:defRPr sz="2940"/>
            </a:lvl8pPr>
            <a:lvl9pPr marL="6720108" indent="0" algn="ctr">
              <a:buNone/>
              <a:defRPr sz="29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275440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53058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745446" y="670833"/>
            <a:ext cx="5045571" cy="106779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733" y="670833"/>
            <a:ext cx="14844216" cy="106779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45651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5885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46" y="3141249"/>
            <a:ext cx="20182284" cy="5241244"/>
          </a:xfrm>
        </p:spPr>
        <p:txBody>
          <a:bodyPr anchor="b"/>
          <a:lstStyle>
            <a:lvl1pPr>
              <a:defRPr sz="11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6546" y="8432077"/>
            <a:ext cx="20182284" cy="2756246"/>
          </a:xfrm>
        </p:spPr>
        <p:txBody>
          <a:bodyPr/>
          <a:lstStyle>
            <a:lvl1pPr marL="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591070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8733" y="3354163"/>
            <a:ext cx="9944894" cy="7994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46123" y="3354163"/>
            <a:ext cx="9944894" cy="7994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90107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670834"/>
            <a:ext cx="20182284" cy="24354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1782" y="3088748"/>
            <a:ext cx="9899190" cy="1513748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11782" y="4602496"/>
            <a:ext cx="9899190" cy="6769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46123" y="3088748"/>
            <a:ext cx="9947942" cy="1513748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46123" y="4602496"/>
            <a:ext cx="9947942" cy="6769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24210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01027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61762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839999"/>
            <a:ext cx="7547028" cy="2939997"/>
          </a:xfrm>
        </p:spPr>
        <p:txBody>
          <a:bodyPr anchor="b"/>
          <a:lstStyle>
            <a:lvl1pPr>
              <a:defRPr sz="58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7942" y="1814166"/>
            <a:ext cx="11846123" cy="8954158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3779996"/>
            <a:ext cx="7547028" cy="7002911"/>
          </a:xfrm>
        </p:spPr>
        <p:txBody>
          <a:bodyPr/>
          <a:lstStyle>
            <a:lvl1pPr marL="0" indent="0">
              <a:buNone/>
              <a:defRPr sz="2940"/>
            </a:lvl1pPr>
            <a:lvl2pPr marL="840014" indent="0">
              <a:buNone/>
              <a:defRPr sz="2572"/>
            </a:lvl2pPr>
            <a:lvl3pPr marL="1680027" indent="0">
              <a:buNone/>
              <a:defRPr sz="2205"/>
            </a:lvl3pPr>
            <a:lvl4pPr marL="2520041" indent="0">
              <a:buNone/>
              <a:defRPr sz="1837"/>
            </a:lvl4pPr>
            <a:lvl5pPr marL="3360054" indent="0">
              <a:buNone/>
              <a:defRPr sz="1837"/>
            </a:lvl5pPr>
            <a:lvl6pPr marL="4200068" indent="0">
              <a:buNone/>
              <a:defRPr sz="1837"/>
            </a:lvl6pPr>
            <a:lvl7pPr marL="5040081" indent="0">
              <a:buNone/>
              <a:defRPr sz="1837"/>
            </a:lvl7pPr>
            <a:lvl8pPr marL="5880095" indent="0">
              <a:buNone/>
              <a:defRPr sz="1837"/>
            </a:lvl8pPr>
            <a:lvl9pPr marL="6720108" indent="0">
              <a:buNone/>
              <a:defRPr sz="18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3263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781" y="839999"/>
            <a:ext cx="7547028" cy="2939997"/>
          </a:xfrm>
        </p:spPr>
        <p:txBody>
          <a:bodyPr anchor="b"/>
          <a:lstStyle>
            <a:lvl1pPr>
              <a:defRPr sz="58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947942" y="1814166"/>
            <a:ext cx="11846123" cy="8954158"/>
          </a:xfrm>
        </p:spPr>
        <p:txBody>
          <a:bodyPr anchor="t"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1781" y="3779996"/>
            <a:ext cx="7547028" cy="7002911"/>
          </a:xfrm>
        </p:spPr>
        <p:txBody>
          <a:bodyPr/>
          <a:lstStyle>
            <a:lvl1pPr marL="0" indent="0">
              <a:buNone/>
              <a:defRPr sz="2940"/>
            </a:lvl1pPr>
            <a:lvl2pPr marL="840014" indent="0">
              <a:buNone/>
              <a:defRPr sz="2572"/>
            </a:lvl2pPr>
            <a:lvl3pPr marL="1680027" indent="0">
              <a:buNone/>
              <a:defRPr sz="2205"/>
            </a:lvl3pPr>
            <a:lvl4pPr marL="2520041" indent="0">
              <a:buNone/>
              <a:defRPr sz="1837"/>
            </a:lvl4pPr>
            <a:lvl5pPr marL="3360054" indent="0">
              <a:buNone/>
              <a:defRPr sz="1837"/>
            </a:lvl5pPr>
            <a:lvl6pPr marL="4200068" indent="0">
              <a:buNone/>
              <a:defRPr sz="1837"/>
            </a:lvl6pPr>
            <a:lvl7pPr marL="5040081" indent="0">
              <a:buNone/>
              <a:defRPr sz="1837"/>
            </a:lvl7pPr>
            <a:lvl8pPr marL="5880095" indent="0">
              <a:buNone/>
              <a:defRPr sz="1837"/>
            </a:lvl8pPr>
            <a:lvl9pPr marL="6720108" indent="0">
              <a:buNone/>
              <a:defRPr sz="18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0502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8733" y="670834"/>
            <a:ext cx="20182284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8733" y="3354163"/>
            <a:ext cx="20182284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8733" y="11678323"/>
            <a:ext cx="5264944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0A06A-04A0-418C-ACC9-12BB1719676F}" type="datetimeFigureOut">
              <a:rPr lang="mt-MT" smtClean="0"/>
              <a:t>05/06/2023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51167" y="11678323"/>
            <a:ext cx="7897416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526073" y="11678323"/>
            <a:ext cx="5264944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A790D-5980-47C4-9185-341F62007E41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001968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680027" rtl="0" eaLnBrk="1" latinLnBrk="0" hangingPunct="1">
        <a:lnSpc>
          <a:spcPct val="90000"/>
        </a:lnSpc>
        <a:spcBef>
          <a:spcPct val="0"/>
        </a:spcBef>
        <a:buNone/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007" indent="-420007" algn="l" defTabSz="1680027" rtl="0" eaLnBrk="1" latinLnBrk="0" hangingPunct="1">
        <a:lnSpc>
          <a:spcPct val="90000"/>
        </a:lnSpc>
        <a:spcBef>
          <a:spcPts val="1837"/>
        </a:spcBef>
        <a:buFont typeface="Arial" panose="020B0604020202020204" pitchFamily="34" charset="0"/>
        <a:buChar char="•"/>
        <a:defRPr sz="5144" kern="1200">
          <a:solidFill>
            <a:schemeClr val="tx1"/>
          </a:solidFill>
          <a:latin typeface="+mn-lt"/>
          <a:ea typeface="+mn-ea"/>
          <a:cs typeface="+mn-cs"/>
        </a:defRPr>
      </a:lvl1pPr>
      <a:lvl2pPr marL="1260020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lnSpc>
          <a:spcPct val="90000"/>
        </a:lnSpc>
        <a:spcBef>
          <a:spcPts val="919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743200"/>
            <a:ext cx="22646150" cy="63094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Qari mill-Ktieb </a:t>
            </a:r>
          </a:p>
          <a:p>
            <a:pPr algn="ctr"/>
            <a:r>
              <a:rPr lang="mt-MT" sz="15500" b="1" i="0" u="none" strike="noStrike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tad-Dewteronomju</a:t>
            </a:r>
          </a:p>
          <a:p>
            <a:pPr algn="ctr"/>
            <a:r>
              <a:rPr lang="mt-MT" sz="100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Dewt 34, 1-12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261732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Ġożwè bin Nun, mimli 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bl-ispirtu tal-għerf, għax Mosè kien qiegħed idejh fuqu; għalhekk ulied Iżrael qagħdu għalih, u għamlu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4164069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bħalma l-Mulej kien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ikkmanda lil Mosè.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Imma qatt iżjed ma deher f’Iżrael profeta bħal Mosè li l-Mulej kien jafu wiċċ imb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028642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wiċċ; ħadd bħalu 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għas-sinjali u l-għeġubijiet kollha li tah jagħmel 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il-Mulej fl-art tal-Eġittu kontra l-Fargħun u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260251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l-qaddejja</a:t>
            </a:r>
            <a:r>
              <a:rPr lang="mt-MT" sz="15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tiegħu kollha u artu kollha: ħadd bħal Mosè, għall-għemejjel kollha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ta’ qawwa u ta’ biża’ kbir li </a:t>
            </a:r>
            <a:r>
              <a:rPr lang="mt-MT" sz="15500" b="0" i="0" u="none" strike="noStrike" spc="-30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għamel quddiem Iżrael kollu.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582016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914725"/>
            <a:ext cx="2264615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sv-SE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Irroddu ħajr lil Alla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02919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624811"/>
            <a:ext cx="22646150" cy="807913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mt-MT" sz="155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  <a:p>
            <a:pPr algn="ctr"/>
            <a:endParaRPr lang="mt-MT" sz="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it-I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Imbierek Alla: hu li jżommna fost il-ħajjin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840790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Għajtu bil-ferħ lil Alla, bnedmin tad-dinja kollha;</a:t>
            </a:r>
          </a:p>
          <a:p>
            <a:pPr algn="ctr"/>
            <a:r>
              <a:rPr lang="sv-SE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għannu s-sebħ ta’ ismu,</a:t>
            </a:r>
          </a:p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xandru s-sebħ u t-tifħir tiegħu.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081247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657600"/>
            <a:ext cx="2264615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Għidu lil Alla: </a:t>
            </a:r>
            <a:r>
              <a:rPr lang="mt-MT" sz="15500" b="1" i="1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“Kemm int tal-biża’ f’għemilek!”</a:t>
            </a:r>
            <a:endParaRPr lang="mt-MT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453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914725"/>
            <a:ext cx="2264615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it-I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Imbierek Alla: hu li jżommna fost il-ħajjin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4072665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30251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Ejjew, araw l-għemejjel ta’ Alla;</a:t>
            </a:r>
          </a:p>
          <a:p>
            <a:pPr algn="ctr"/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tal-biża’ f’għemilu fost </a:t>
            </a:r>
          </a:p>
          <a:p>
            <a:pPr algn="ctr"/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il-bnedmin.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25006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F’dak iż</a:t>
            </a:r>
            <a:r>
              <a:rPr lang="el-GR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żmien, mill-wita ta’ Mowab Mosè tala’ fuq il-muntanja Nebu, fuq 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il-quċċata tal-Pisga, li tiġi quddiem Ġeriko.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959221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280160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Bierku, popli, lil Alla tagħna,</a:t>
            </a:r>
          </a:p>
          <a:p>
            <a:pPr algn="ctr"/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semmgħu l-għana tat-tifħir tiegħu.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175543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914725"/>
            <a:ext cx="2264615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it-I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Imbierek Alla: hu li jżommna fost il-ħajjin</a:t>
            </a:r>
          </a:p>
        </p:txBody>
      </p:sp>
    </p:spTree>
    <p:extLst>
      <p:ext uri="{BB962C8B-B14F-4D97-AF65-F5344CB8AC3E}">
        <p14:creationId xmlns:p14="http://schemas.microsoft.com/office/powerpoint/2010/main" val="947728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529457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Ejjew, isimgħu, u ngħidilkom,</a:t>
            </a:r>
          </a:p>
          <a:p>
            <a:pPr algn="ctr"/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intom ilkoll li tibżgħu minn Alla,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782163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249680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ngħidilkom x’għamel miegħi.</a:t>
            </a:r>
          </a:p>
          <a:p>
            <a:pPr algn="ctr"/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Lilu sejjaħ fommi,</a:t>
            </a:r>
          </a:p>
          <a:p>
            <a:pPr algn="ctr"/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tifħiru kien fuq ilsieni.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177744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914725"/>
            <a:ext cx="22646150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it-IT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Imbierek Alla: hu li jżommna fost il-ħajjin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054281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5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5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 kien li ħabeb il-ħolqien miegħu nnifsu permezz ta’ Kristu,</a:t>
            </a:r>
          </a:p>
          <a:p>
            <a:pPr algn="ctr"/>
            <a:r>
              <a:rPr lang="pl-PL" sz="15500" b="0" i="0" u="none" strike="noStrike" baseline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fdalna l-ministeru ta’ din il-ħbiberija</a:t>
            </a:r>
            <a:r>
              <a:rPr lang="pl-PL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1539882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5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8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695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1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8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804160"/>
            <a:ext cx="22646150" cy="63094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Qari mill-Evanġelju skont </a:t>
            </a:r>
            <a:r>
              <a:rPr lang="mt-MT" sz="15500" b="1" i="0" u="none" strike="noStrike" baseline="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Mattew</a:t>
            </a:r>
          </a:p>
          <a:p>
            <a:pPr algn="ctr"/>
            <a:r>
              <a:rPr lang="mt-MT" sz="100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18, 15-20</a:t>
            </a:r>
          </a:p>
        </p:txBody>
      </p:sp>
    </p:spTree>
    <p:extLst>
      <p:ext uri="{BB962C8B-B14F-4D97-AF65-F5344CB8AC3E}">
        <p14:creationId xmlns:p14="http://schemas.microsoft.com/office/powerpoint/2010/main" val="17617794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F’dak iż</a:t>
            </a:r>
            <a:r>
              <a:rPr lang="el-GR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żmien, Ġesù qal lid-dixxipli tiegħu: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Jekk ħuk jaqa’ f’xi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dnub, mur sibu waħdu u widdbu.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120891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l-Mulej urieh </a:t>
            </a:r>
            <a:r>
              <a:rPr lang="sv-SE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l-art kollha: Gilgħad sa Dan, Naftali kollu, l-art ta’ Efrajm u Manassi,</a:t>
            </a:r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l-art kollha ta’ Ġuda sal-baħar tal-Punent,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0400165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Jekk jisma’ minnek, tkun irbaħt lura lil ħuk. Jekk ma jismax, erġa’ mur u ħu miegħek wieħed jew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tnejn oħra, biex kulma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65976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jingħad jissaħħaħ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bil-kelma ta’ żewġ xhieda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jew tlieta. Jekk imbagħad anqas minnhom ma jkun irid jisma’, mur għid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846436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1249680"/>
            <a:ext cx="22646150" cy="954107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lill-knisja. U jekk anqas mill-knisja ma jkun irid jisma’ żommu </a:t>
            </a:r>
            <a:r>
              <a:rPr lang="sv-SE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b’wieħed pagan u pubblikan.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743759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Tassew ngħidilkom, li kulma torbtu fuq l-art ikun marbut fis-sema,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kulma tħollu fuq l-art ikun maħlul fis-sema.</a:t>
            </a:r>
          </a:p>
        </p:txBody>
      </p:sp>
    </p:spTree>
    <p:extLst>
      <p:ext uri="{BB962C8B-B14F-4D97-AF65-F5344CB8AC3E}">
        <p14:creationId xmlns:p14="http://schemas.microsoft.com/office/powerpoint/2010/main" val="3869890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Ngħidilkom ukoll li jekk tnejn minnkom fuq l-art jgħollu leħinhom flimkien biex jitolbu xi ħaġa, Missieri li hu fis-smewwiet,</a:t>
            </a:r>
          </a:p>
        </p:txBody>
      </p:sp>
    </p:spTree>
    <p:extLst>
      <p:ext uri="{BB962C8B-B14F-4D97-AF65-F5344CB8AC3E}">
        <p14:creationId xmlns:p14="http://schemas.microsoft.com/office/powerpoint/2010/main" val="39978608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jagħtihielhom</a:t>
            </a:r>
            <a:r>
              <a:rPr lang="mt-MT" sz="15500" b="1" i="1" u="none" strike="noStrike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Għax </a:t>
            </a:r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fejn tnejn jew tlieta jkunu miġbura f’ismi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hemm inkun jien f’nofshom."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9757528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487680" y="3914725"/>
            <a:ext cx="22303496" cy="477053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algn="ctr"/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sv-SE" sz="15500" b="1" i="1" u="none" strike="noStrike" baseline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Tifħir lilek Kristu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875608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C78CF-7113-6C4F-C08D-7145CC0C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t-M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70246-9CD8-53EA-586D-40200655E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7867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in-Negeb fin-Nofsinhar, u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l-firxa kollha mill-wita ta’ Ġeriko, belt is-siġar 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tal-palm, sa Sogħar. 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mt-MT" sz="15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l-Mulej qallu: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627636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“Din hija l-art li jiena ħlift li nagħtiha lil Abraham, lil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Iżakk u lil Ġakobb, meta jiena għedt: </a:t>
            </a:r>
          </a:p>
          <a:p>
            <a:pPr algn="ctr"/>
            <a:r>
              <a:rPr lang="mt-MT" sz="15500" b="1" i="1" u="none" strike="noStrike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‘Lil nislek nagħtiha.’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180068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mt-MT" sz="15500" b="1" i="1" u="none" strike="noStrike" spc="-300" baseline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Ħallejtek taraha b’għajnejk, iżda fiha ma tidħolx.”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hemm miet Mosè, 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il-qaddej tal-Mulej, fl-art ta’ Mowab, bħalma ried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832554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il-Mulej. U difnuh fil-wied f’art Mowab, fuq ir-riħ ta’ Bet-pegħor; u sal-lum qabru ħadd ma jaf fejn hu. Mija u għoxrin sena kellu Mosè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306266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2722091"/>
            <a:ext cx="22646150" cy="715580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miet; kien għadu ma ċċajparx dawl għajnejh, u anqas saħħtu ma rħietu.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536995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08568-12FB-63E7-40B3-AC202F283675}"/>
              </a:ext>
            </a:extLst>
          </p:cNvPr>
          <p:cNvSpPr txBox="1"/>
          <p:nvPr/>
        </p:nvSpPr>
        <p:spPr>
          <a:xfrm>
            <a:off x="376800" y="304800"/>
            <a:ext cx="22646150" cy="1192634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Tletin jum damu wlied Iżrael jibku ’l Mosè fil-wita ta’ Mowab.</a:t>
            </a:r>
          </a:p>
          <a:p>
            <a:pPr algn="l"/>
            <a:r>
              <a:rPr lang="mt-MT" sz="155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 għaddew jiem il-biki għal-luttu ta’ Mosè, deher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CFA9D5-E336-AEFC-0AFD-8992EB3A8EFC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3AD4DB-0F50-B23F-97B6-B25BA7C4D693}"/>
              </a:ext>
            </a:extLst>
          </p:cNvPr>
          <p:cNvSpPr txBox="1"/>
          <p:nvPr/>
        </p:nvSpPr>
        <p:spPr>
          <a:xfrm>
            <a:off x="5936226" y="1032265944"/>
            <a:ext cx="127573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t-MT" sz="9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21559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732</Words>
  <Application>Microsoft Office PowerPoint</Application>
  <PresentationFormat>Custom</PresentationFormat>
  <Paragraphs>132</Paragraphs>
  <Slides>37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 a</dc:creator>
  <cp:lastModifiedBy>Alfred Caruan a</cp:lastModifiedBy>
  <cp:revision>11</cp:revision>
  <dcterms:created xsi:type="dcterms:W3CDTF">2022-07-06T00:01:54Z</dcterms:created>
  <dcterms:modified xsi:type="dcterms:W3CDTF">2023-06-05T07:40:19Z</dcterms:modified>
</cp:coreProperties>
</file>