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9" r:id="rId2"/>
    <p:sldId id="256" r:id="rId3"/>
    <p:sldId id="257" r:id="rId4"/>
    <p:sldId id="258" r:id="rId5"/>
    <p:sldId id="259" r:id="rId6"/>
    <p:sldId id="311" r:id="rId7"/>
    <p:sldId id="260" r:id="rId8"/>
    <p:sldId id="261" r:id="rId9"/>
    <p:sldId id="303" r:id="rId10"/>
    <p:sldId id="304" r:id="rId11"/>
    <p:sldId id="266" r:id="rId12"/>
    <p:sldId id="272" r:id="rId13"/>
    <p:sldId id="267" r:id="rId14"/>
    <p:sldId id="305" r:id="rId15"/>
    <p:sldId id="268" r:id="rId16"/>
    <p:sldId id="306" r:id="rId17"/>
    <p:sldId id="298" r:id="rId18"/>
    <p:sldId id="314" r:id="rId19"/>
    <p:sldId id="307" r:id="rId20"/>
    <p:sldId id="312" r:id="rId21"/>
    <p:sldId id="275" r:id="rId22"/>
    <p:sldId id="313" r:id="rId23"/>
    <p:sldId id="276" r:id="rId24"/>
    <p:sldId id="277" r:id="rId25"/>
    <p:sldId id="315" r:id="rId26"/>
    <p:sldId id="300" r:id="rId27"/>
    <p:sldId id="301" r:id="rId28"/>
    <p:sldId id="316" r:id="rId29"/>
    <p:sldId id="310" r:id="rId30"/>
    <p:sldId id="285" r:id="rId31"/>
  </p:sldIdLst>
  <p:sldSz cx="23399750" cy="12599988"/>
  <p:notesSz cx="6858000" cy="9144000"/>
  <p:defaultTextStyle>
    <a:defPPr>
      <a:defRPr lang="mt-MT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99"/>
    <a:srgbClr val="FF99CC"/>
    <a:srgbClr val="FF99FF"/>
    <a:srgbClr val="FF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2" y="65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516E-AD82-46EB-B7AC-B45466C489AF}" type="datetimeFigureOut">
              <a:rPr lang="mt-MT" smtClean="0"/>
              <a:pPr/>
              <a:t>01/06/2023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2E15F-BD88-466A-9441-9C581EA1196E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2049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D387-D818-4BE0-861A-D415C74DF5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AD005-F559-4D0D-9763-B2AD761346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8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2F43-B081-4EA5-8E51-EA4CE41E24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D1EC0-33BF-4997-96CA-9D77B42D86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0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B876C-B4FC-4753-A02D-F36BC8DC3F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5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2E567-15D1-4890-BEEE-DA1ACFA2E9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4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D7EEC-264D-4056-95D5-058485FBB5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8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09619-469A-4D4B-BCB6-E301064582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197DF-E8F9-4129-98BC-AD337D212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2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3734-2ED4-41CA-9299-2F8BF19E98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6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C6F4A-3773-44A5-953D-AA17791000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995860-DA8D-46FE-94BC-841D3442C1B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1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fontAlgn="base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fontAlgn="base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fontAlgn="base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fontAlgn="base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91266" y="2952416"/>
            <a:ext cx="22217218" cy="6696744"/>
          </a:xfrm>
        </p:spPr>
        <p:txBody>
          <a:bodyPr/>
          <a:lstStyle/>
          <a:p>
            <a:pPr algn="ctr">
              <a:buFontTx/>
              <a:buNone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 </a:t>
            </a:r>
            <a:b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tal-Eżodu</a:t>
            </a:r>
          </a:p>
          <a:p>
            <a:pPr algn="ctr">
              <a:buFontTx/>
              <a:buNone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Eżodu 34, 29-35</a:t>
            </a:r>
          </a:p>
        </p:txBody>
      </p:sp>
    </p:spTree>
    <p:extLst>
      <p:ext uri="{BB962C8B-B14F-4D97-AF65-F5344CB8AC3E}">
        <p14:creationId xmlns:p14="http://schemas.microsoft.com/office/powerpoint/2010/main" val="27125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5745" y="4585482"/>
            <a:ext cx="195363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 hu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l-Mulej, Alla tagħna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8755" y="1038761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8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1496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Għollu bit-tifħir lill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tagħna,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inxteħtu quddiem mirfes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riġl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h, għax hu qaddis!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803" y="3563690"/>
            <a:ext cx="195363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 hu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l-Mulej, Alla tagħna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8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4" y="282111"/>
            <a:ext cx="22217219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 u Aron fost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il-qassisin tiegħu,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Samwel fost dawk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jsejħu ismu, kienu jsejħu l-Mulej, u hu jweġibhom.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2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803" y="3563690"/>
            <a:ext cx="195363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 hu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l-Mulej, Alla tagħna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2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370772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F’kolonna ta’ sħab kien jitkellem magħhom;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kienu jħarsu l-preċetti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l-liġi li tahom.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12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803" y="3563690"/>
            <a:ext cx="195363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 hu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l-Mulej, Alla tagħna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67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595810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Għollu bit-tifħir lill-Mulej,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tagħna,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inxteħtu quddiem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l-għolja mqaddsa tiegħu;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12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08892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ax qaddis hu l-Mulej,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tagħna!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12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803" y="3563690"/>
            <a:ext cx="195363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 hu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l-Mulej, Alla tagħna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3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55045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Meta Mosè niżel minn fuq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il-mutanja tas-Sinaj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biż-żewġ twavel tax-xhieda f’idu</a:t>
            </a:r>
            <a:r>
              <a:rPr lang="en-US" sz="15500" dirty="0">
                <a:latin typeface="Times New Roman" pitchFamily="18" charset="0"/>
              </a:rPr>
              <a:t>,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h</a:t>
            </a:r>
            <a:r>
              <a:rPr lang="mt-MT" sz="15500" dirty="0">
                <a:latin typeface="Times New Roman" pitchFamily="18" charset="0"/>
              </a:rPr>
              <a:t>u ma kienx jaf li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l-ġilda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ta’ wiċċu kienet tiddi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5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9795" y="4906080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5547" y="156326"/>
            <a:ext cx="22288656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Sejjaħtilkom ħbieb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 il-Mulej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 kulma smajt mingħand Missieri jiena għarrafthulkom.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1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9795" y="4834642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26667" y="2026258"/>
            <a:ext cx="22288656" cy="8549060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44-46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5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868559"/>
            <a:ext cx="224315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t-MT" sz="15500" spc="-276" dirty="0">
                <a:latin typeface="Times New Roman" pitchFamily="18" charset="0"/>
                <a:cs typeface="Arial" pitchFamily="34" charset="0"/>
              </a:rPr>
              <a:t>F’dak i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mt-MT" sz="15500" spc="-276" dirty="0"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mt-MT" sz="15500" spc="-276" dirty="0">
                <a:latin typeface="Times New Roman" pitchFamily="18" charset="0"/>
                <a:cs typeface="Arial" pitchFamily="34" charset="0"/>
              </a:rPr>
              <a:t>mien, </a:t>
            </a:r>
            <a:r>
              <a:rPr lang="mt-MT" sz="15500" dirty="0">
                <a:latin typeface="Times New Roman" pitchFamily="18" charset="0"/>
              </a:rPr>
              <a:t>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spc="-276" dirty="0">
                <a:latin typeface="Times New Roman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latin typeface="Times New Roman" pitchFamily="18" charset="0"/>
              </a:rPr>
              <a:t>qal lid-dixxipli tiegħu:</a:t>
            </a:r>
          </a:p>
        </p:txBody>
      </p:sp>
    </p:spTree>
    <p:extLst>
      <p:ext uri="{BB962C8B-B14F-4D97-AF65-F5344CB8AC3E}">
        <p14:creationId xmlns:p14="http://schemas.microsoft.com/office/powerpoint/2010/main" val="2234238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4085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Is-Saltna tas-Smewwiet tixbah lil teżor moħbi f’għalqa, li wie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ed raġel isibu u jaħbih,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32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675925"/>
            <a:ext cx="224315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kollu ferħan imur ibigħ kulma jkollu u jixtri dik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l-għalqa.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38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1483291"/>
            <a:ext cx="2221721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Tixbah ukoll is-Saltna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tas-Smewwiet lil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 neguzjant ifittex ġawhar fin;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38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2675925"/>
            <a:ext cx="2221721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sab ġawhra tiswa ħafna, mar biegħ kulma kellu u xtara lilha.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55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2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82111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billi kien qorob lejh Alla.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meta Aron, u l-ulied kollha ta’ Iżrael raw lil Mosè bil-ġilda ta’ wiċċu tiddi, beżgħu jersqu lejh. </a:t>
            </a:r>
          </a:p>
        </p:txBody>
      </p:sp>
    </p:spTree>
    <p:extLst>
      <p:ext uri="{BB962C8B-B14F-4D97-AF65-F5344CB8AC3E}">
        <p14:creationId xmlns:p14="http://schemas.microsoft.com/office/powerpoint/2010/main" val="3386100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59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56326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Iżda Mosè sejħilhom, u resqu lejh Aron u l-kbarat kollha</a:t>
            </a:r>
            <a:r>
              <a:rPr lang="en-US" sz="15500" dirty="0">
                <a:latin typeface="Times New Roman" pitchFamily="18" charset="0"/>
              </a:rPr>
              <a:t> t</a:t>
            </a:r>
            <a:r>
              <a:rPr lang="mt-MT" sz="15500" dirty="0">
                <a:latin typeface="Times New Roman" pitchFamily="18" charset="0"/>
              </a:rPr>
              <a:t>al</a:t>
            </a:r>
            <a:r>
              <a:rPr lang="en-US" sz="15500" dirty="0">
                <a:latin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</a:rPr>
              <a:t>ġemgħa, u Mosè qagħad ikellimhom. Imbagħad resqu wkoll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9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10673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l-ulied kollha ta’ Iżrael,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Mosè ordnalhom kulma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kien qallu l-Mulej fuq </a:t>
            </a:r>
          </a:p>
          <a:p>
            <a:r>
              <a:rPr lang="mt-MT" sz="15500" dirty="0">
                <a:latin typeface="Times New Roman" pitchFamily="18" charset="0"/>
              </a:rPr>
              <a:t>il-muntanja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tas-Sinaj</a:t>
            </a:r>
            <a:r>
              <a:rPr lang="en-US" sz="15500" dirty="0">
                <a:latin typeface="Times New Roman" pitchFamily="18" charset="0"/>
              </a:rPr>
              <a:t>.</a:t>
            </a:r>
            <a:endParaRPr lang="mt-MT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Meta Mosè temm jitkellem</a:t>
            </a:r>
          </a:p>
        </p:txBody>
      </p:sp>
    </p:spTree>
    <p:extLst>
      <p:ext uri="{BB962C8B-B14F-4D97-AF65-F5344CB8AC3E}">
        <p14:creationId xmlns:p14="http://schemas.microsoft.com/office/powerpoint/2010/main" val="110373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magħhom, għatta wiċċu b’velu. Imma meta kien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jidħol quddiem il-Mulej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bie</a:t>
            </a:r>
            <a:r>
              <a:rPr lang="en-US" sz="15500" dirty="0">
                <a:latin typeface="Times New Roman" pitchFamily="18" charset="0"/>
              </a:rPr>
              <a:t>x</a:t>
            </a:r>
            <a:r>
              <a:rPr lang="mt-MT" sz="15500" dirty="0">
                <a:latin typeface="Times New Roman" pitchFamily="18" charset="0"/>
              </a:rPr>
              <a:t> jitkellem miegħu,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ineħħi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velu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sa</a:t>
            </a:r>
            <a:r>
              <a:rPr lang="mt-MT" sz="155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73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82111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ma kien joħrog. Meta mbagħad kien joħrog, kien jgħid lil ulied Iżrael kulma kien ordnalu l-Mulej.</a:t>
            </a:r>
          </a:p>
          <a:p>
            <a:r>
              <a:rPr lang="mt-MT" sz="15500" dirty="0">
                <a:latin typeface="Times New Roman" pitchFamily="18" charset="0"/>
              </a:rPr>
              <a:t>Meta wlied Iżrael kienu</a:t>
            </a:r>
          </a:p>
        </p:txBody>
      </p:sp>
    </p:spTree>
    <p:extLst>
      <p:ext uri="{BB962C8B-B14F-4D97-AF65-F5344CB8AC3E}">
        <p14:creationId xmlns:p14="http://schemas.microsoft.com/office/powerpoint/2010/main" val="220795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27764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jħarsu lejn Mosè, kienu </a:t>
            </a:r>
            <a:r>
              <a:rPr lang="mt-MT" sz="15500" spc="-300" dirty="0">
                <a:latin typeface="Times New Roman" pitchFamily="18" charset="0"/>
              </a:rPr>
              <a:t>jarawlu l-ġilda ta’ wiċċu</a:t>
            </a:r>
            <a:r>
              <a:rPr lang="en-GB" sz="15500" spc="-300" dirty="0">
                <a:latin typeface="Times New Roman" pitchFamily="18" charset="0"/>
              </a:rPr>
              <a:t> </a:t>
            </a:r>
            <a:r>
              <a:rPr lang="mt-MT" sz="15500" spc="-300" dirty="0">
                <a:latin typeface="Times New Roman" pitchFamily="18" charset="0"/>
              </a:rPr>
              <a:t>tiddi </a:t>
            </a:r>
            <a:r>
              <a:rPr lang="mt-MT" sz="15500" dirty="0">
                <a:latin typeface="Times New Roman" pitchFamily="18" charset="0"/>
              </a:rPr>
              <a:t>u Mosè kien jerġa’ jqiegħed </a:t>
            </a:r>
            <a:r>
              <a:rPr lang="mt-MT" sz="15500" spc="-300" dirty="0">
                <a:latin typeface="Times New Roman" pitchFamily="18" charset="0"/>
              </a:rPr>
              <a:t>il-velu fuq wiċċu sa ma jerġa’ </a:t>
            </a:r>
            <a:r>
              <a:rPr lang="mt-MT" sz="15500" dirty="0">
                <a:latin typeface="Times New Roman" pitchFamily="18" charset="0"/>
              </a:rPr>
              <a:t>jidhol jitkellem mal-Mulej.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2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75249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440</Words>
  <Application>Microsoft Office PowerPoint</Application>
  <PresentationFormat>Custom</PresentationFormat>
  <Paragraphs>65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CHANGE_ME1</dc:creator>
  <cp:lastModifiedBy>Alfred Caruan a</cp:lastModifiedBy>
  <cp:revision>68</cp:revision>
  <dcterms:created xsi:type="dcterms:W3CDTF">2011-07-10T20:09:27Z</dcterms:created>
  <dcterms:modified xsi:type="dcterms:W3CDTF">2023-06-01T04:56:28Z</dcterms:modified>
</cp:coreProperties>
</file>