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3"/>
  </p:notesMasterIdLst>
  <p:sldIdLst>
    <p:sldId id="313" r:id="rId2"/>
    <p:sldId id="258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24" r:id="rId25"/>
    <p:sldId id="326" r:id="rId26"/>
    <p:sldId id="256" r:id="rId27"/>
    <p:sldId id="388" r:id="rId28"/>
    <p:sldId id="303" r:id="rId29"/>
    <p:sldId id="288" r:id="rId30"/>
    <p:sldId id="389" r:id="rId31"/>
    <p:sldId id="385" r:id="rId32"/>
    <p:sldId id="287" r:id="rId33"/>
    <p:sldId id="390" r:id="rId34"/>
    <p:sldId id="386" r:id="rId35"/>
    <p:sldId id="363" r:id="rId36"/>
    <p:sldId id="391" r:id="rId37"/>
    <p:sldId id="387" r:id="rId38"/>
    <p:sldId id="342" r:id="rId39"/>
    <p:sldId id="311" r:id="rId40"/>
    <p:sldId id="343" r:id="rId41"/>
    <p:sldId id="312" r:id="rId42"/>
    <p:sldId id="315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32" r:id="rId51"/>
    <p:sldId id="323" r:id="rId5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A206A"/>
    <a:srgbClr val="481F67"/>
    <a:srgbClr val="401B5B"/>
    <a:srgbClr val="006600"/>
    <a:srgbClr val="421C5E"/>
    <a:srgbClr val="004274"/>
    <a:srgbClr val="0000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14" y="44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524AA-1CFE-48C3-8A59-1BF1D092C905}" type="datetimeFigureOut">
              <a:rPr lang="en-US"/>
              <a:pPr>
                <a:defRPr/>
              </a:pPr>
              <a:t>6/5/2023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263BE3-5B90-40DF-A1DF-29B143256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0EF177-F7F4-4CCA-B52A-D863D62A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72F49E3-E78A-4195-9AE3-5B5C1A697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ABEF0D-F785-43F6-92EC-5955C2B2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20E1175-8A23-4C6E-AD76-CCC1BCCCF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7FC43D-60C2-48E5-A4B1-A6924C89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FF3670-123C-44B9-BB1E-7A785ACC4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6EB55C-4BE4-43D7-86CF-2FC1785E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7F4A5E-D78E-4966-8760-DA9872784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BC40D3A-48AC-4399-8760-BCAC1158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A8329A-209E-4016-AC0C-1844A6E6A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FF0E74-68B9-4D24-A9AC-D13ABC60F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mt-MT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mt-MT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2205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CC6D8E9-0565-4025-8562-65D9AE94C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662703" y="2880408"/>
            <a:ext cx="22074343" cy="684076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latin typeface="Times New Roman" pitchFamily="18" charset="0"/>
              </a:rPr>
              <a:t>Qari mill-Ktieb </a:t>
            </a:r>
            <a:br>
              <a:rPr lang="en-GB" altLang="en-US" sz="15500" b="1" dirty="0"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2060"/>
                </a:solidFill>
                <a:latin typeface="Times New Roman" pitchFamily="18" charset="0"/>
              </a:rPr>
              <a:t>tan-</a:t>
            </a:r>
            <a:r>
              <a:rPr lang="en-US" altLang="en-US" sz="15500" b="1" dirty="0" err="1">
                <a:solidFill>
                  <a:srgbClr val="002060"/>
                </a:solidFill>
                <a:latin typeface="Times New Roman" pitchFamily="18" charset="0"/>
              </a:rPr>
              <a:t>Numri</a:t>
            </a:r>
            <a:endParaRPr lang="mt-MT" altLang="en-US" sz="15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None/>
            </a:pPr>
            <a:r>
              <a:rPr lang="pt-BR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Num 13, 1-3a.25 -14, 1.26-30.34-35</a:t>
            </a:r>
            <a:endParaRPr lang="mt-MT" altLang="en-US" sz="155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għoljiet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u 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Kangħanin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jgħammru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n-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naħa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tal-baħar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max-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xtut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tal-Ġordan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Kaleb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sikket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poplu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3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quddiem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Infittxu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nitilgħu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neħduha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f’idejna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Nistgħu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nirbħuha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għax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nifilħu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għaliha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91280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irġiel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telgħu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miegħu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“Ma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nistgħux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naħbtu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jiflaħ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aktar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minna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xerrdu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xniegħa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ħażina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5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fuq l-art li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marru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jitkixxfu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lil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ulied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qalulhom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 </a:t>
            </a:r>
            <a:endParaRPr lang="mt-MT" sz="15500" dirty="0"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“L-art, 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dħalna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biex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nitkixxfuha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tibla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’ lil kull min imur jgħammar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7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popli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kollha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rajna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f’nofsha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huma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razza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nies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twal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Hemm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rajna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ġganti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(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ulied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Għanak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ġejjin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ġganti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8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2675925"/>
            <a:ext cx="22645846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ħassejna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ruħna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bħal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ġradijiet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hekk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deherna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aħna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f’għajnejhom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5743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ġemgħa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kollha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refgħet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leħinha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nfexxet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tgħajjat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; 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poplu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għadda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dak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lejl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jibki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kellem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Aron 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5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ddum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din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ġemgħa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ħażina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tgemgem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kontrija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 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smajt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tgemgim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Iżrael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9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Għidilhom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Daqs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– </a:t>
            </a:r>
          </a:p>
          <a:p>
            <a:pPr algn="ctr">
              <a:defRPr/>
            </a:pPr>
            <a:r>
              <a:rPr lang="en-US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oraklu</a:t>
            </a:r>
            <a:r>
              <a:rPr lang="en-US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tal-Mulej</a:t>
            </a:r>
            <a:r>
              <a:rPr lang="en-US" sz="1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–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nagħmlilkom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għedtuli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f’widnejja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F’dan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deżert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17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jaqgħu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katavri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magħdudin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għoxrin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sena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gemgimtu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tidħlux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2675925"/>
            <a:ext cx="22645846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F’dak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kellem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fid-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deżert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Faran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-art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b’idi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merfugħa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ħlift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nserraħkom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Kaleb 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Gefunni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Ġożwè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bin Nun. </a:t>
            </a:r>
          </a:p>
        </p:txBody>
      </p:sp>
    </p:spTree>
    <p:extLst>
      <p:ext uri="{BB962C8B-B14F-4D97-AF65-F5344CB8AC3E}">
        <p14:creationId xmlns:p14="http://schemas.microsoft.com/office/powerpoint/2010/main" val="62885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Iġġorru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spallejkom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kastig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ħtijietkom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erbgħin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sena, sena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domtu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titkixxfu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l-art. </a:t>
            </a:r>
          </a:p>
        </p:txBody>
      </p:sp>
    </p:spTree>
    <p:extLst>
      <p:ext uri="{BB962C8B-B14F-4D97-AF65-F5344CB8AC3E}">
        <p14:creationId xmlns:p14="http://schemas.microsoft.com/office/powerpoint/2010/main" val="259155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stmellejtkom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’.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tkellimt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din 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iċ-ċorma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ħżiena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566237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376952" y="2675925"/>
            <a:ext cx="22645846" cy="7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ftiehmu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Jintemmu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deżert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imutu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79048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78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3995738"/>
            <a:ext cx="2210645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fi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mħabbtek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għall-poplu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9927" y="822737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9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6627" y="1483291"/>
            <a:ext cx="224664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dnibna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waqajna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ħażen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6627" y="2675925"/>
            <a:ext cx="2246649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għarfux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488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2560509"/>
            <a:ext cx="2210645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fi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mħabbtek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għall-poplu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0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Malajr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mank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stennew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jseħħ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Ibgħat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rġiel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jitkixxfu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l-art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Kangħan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Ibgħat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wieħed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tribù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missirijiethom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8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94618" y="2675925"/>
            <a:ext cx="22610513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qabdithom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kilba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lġiem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ġarrbu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fix-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xagħri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981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2560509"/>
            <a:ext cx="2210645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fi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mħabbtek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għall-poplu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40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kbar 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tal-biża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-Qasab.</a:t>
            </a:r>
          </a:p>
        </p:txBody>
      </p:sp>
    </p:spTree>
    <p:extLst>
      <p:ext uri="{BB962C8B-B14F-4D97-AF65-F5344CB8AC3E}">
        <p14:creationId xmlns:p14="http://schemas.microsoft.com/office/powerpoint/2010/main" val="542404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2560509"/>
            <a:ext cx="2210645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fi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mħabbtek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għall-poplu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9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magħżul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5665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366727" y="1483291"/>
            <a:ext cx="2066629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waqaf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fis-selħa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-sur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iberrdu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49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646647" y="2560509"/>
            <a:ext cx="2210645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R/.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Ftakar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fija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fi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mħabbtek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għall-poplu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77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42672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015257" y="3868559"/>
            <a:ext cx="21369235" cy="48628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Profeta kbir qam fostna,</a:t>
            </a:r>
          </a:p>
          <a:p>
            <a:pPr algn="ctr" eaLnBrk="1" hangingPunct="1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Alla żar il-poplu tiegħu.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kapijiet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fosthom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bagħathom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mid-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deżert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Faran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skont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ma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15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233" y="4691766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0" y="1528331"/>
            <a:ext cx="22574409" cy="95433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endParaRPr lang="en-GB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15, 21-28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F’dak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iż-żmien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, Ġesù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ħareġ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hemm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telaq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lejn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Tir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u Sidon.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ħarġet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waħda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mara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Kangħanija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dawk l-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inħawi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,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qabdet</a:t>
            </a:r>
            <a:endParaRPr lang="en-US" altLang="en-US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tgħajjat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tgħid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Bin David! Binti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xitan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magħdura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r>
              <a:rPr lang="en-US" alt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/>
            <a:r>
              <a:rPr lang="en-US" altLang="en-US" sz="15500" spc="-300" dirty="0" err="1">
                <a:solidFill>
                  <a:srgbClr val="000000"/>
                </a:solidFill>
                <a:latin typeface="Times New Roman" pitchFamily="18" charset="0"/>
              </a:rPr>
              <a:t>Iżda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itchFamily="18" charset="0"/>
              </a:rPr>
              <a:t> hu ma 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itchFamily="18" charset="0"/>
              </a:rPr>
              <a:t>weġibhiex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latin typeface="Times New Roman" pitchFamily="18" charset="0"/>
              </a:rPr>
              <a:t>kelma</a:t>
            </a:r>
            <a:r>
              <a:rPr lang="en-US" altLang="en-US" sz="15500" spc="-3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165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Resqu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lejh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id-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dixxipli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jitolbuh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jgħidulu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Eħles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tgħajjat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Imma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hu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qalilhom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156192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mibgħut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għan-nagħaġ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ntilfu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Iżda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hi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resqet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inxteħtet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quddiemu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qaltlu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358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Għinni</a:t>
            </a:r>
            <a:r>
              <a:rPr lang="en-US" altLang="en-U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b="1" i="1" dirty="0">
                <a:solidFill>
                  <a:srgbClr val="481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</a:p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Hu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weġibha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tieħu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ħobż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tal-ulied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tixħtu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lill-ġriewi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502696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hu, 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”, </a:t>
            </a:r>
          </a:p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qaltlu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“iżda l-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ġriewi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jieklu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frak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jaqa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minn fuq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sidienhom</a:t>
            </a:r>
            <a:r>
              <a:rPr lang="en-US" altLang="en-US" sz="15500" b="1" i="1" dirty="0"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91539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48390" y="3868559"/>
            <a:ext cx="2250297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Imbagħad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wieġeb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Ġesù 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qalilha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42654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12671" y="185975"/>
            <a:ext cx="2250297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“Mara, 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jsirlek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tixtieq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/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dak il-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ħin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stess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bintha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latin typeface="Times New Roman" pitchFamily="18" charset="0"/>
              </a:rPr>
              <a:t>fieqet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47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Reġgħu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lura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mit-tkixxif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-art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wara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erbgħin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jum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Malli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waslu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marru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għand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Mosè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Aron u 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ġemgħa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kollha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fid-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deżert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32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34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>
                <a:latin typeface="Times New Roman" pitchFamily="18" charset="0"/>
                <a:cs typeface="Arial" pitchFamily="34" charset="0"/>
              </a:rPr>
              <a:t>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Faran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f’Kades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.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qalulhom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b’kollox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lill-ġemgħa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kollha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Iżrael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wrewhom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frott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tal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-art.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Irrakkuntawlu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kulma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 raw, 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500" dirty="0" err="1">
                <a:latin typeface="Times New Roman" pitchFamily="18" charset="0"/>
                <a:cs typeface="Arial" pitchFamily="34" charset="0"/>
              </a:rPr>
              <a:t>qalu</a:t>
            </a:r>
            <a:r>
              <a:rPr lang="en-US" sz="15500" dirty="0">
                <a:latin typeface="Times New Roman" pitchFamily="18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“Morna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fl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-art li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intom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bgħattuna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nitkixxfu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tassew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tnixxi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ħalib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għasel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u dan hu 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frott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6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tagħha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iżda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n-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nies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joqogħdu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fiha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huma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nies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saħħa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u 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ibliet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magħluqa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bis-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swar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kbar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ħafna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203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412671" y="251322"/>
            <a:ext cx="22645846" cy="12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Hemm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rajna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’l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ulied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Għanak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; 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Għamalekin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jgħammru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fin-Negeb;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Ħittin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il-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Ġebusin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Amurrin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li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jgħammru</a:t>
            </a:r>
            <a:r>
              <a:rPr lang="en-US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5500" b="1" i="1" dirty="0" err="1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fuq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7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837</Words>
  <Application>Microsoft Office PowerPoint</Application>
  <PresentationFormat>Custom</PresentationFormat>
  <Paragraphs>105</Paragraphs>
  <Slides>51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146</cp:revision>
  <dcterms:created xsi:type="dcterms:W3CDTF">2008-12-28T11:50:57Z</dcterms:created>
  <dcterms:modified xsi:type="dcterms:W3CDTF">2023-06-05T04:20:41Z</dcterms:modified>
</cp:coreProperties>
</file>