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8"/>
  </p:notesMasterIdLst>
  <p:sldIdLst>
    <p:sldId id="294" r:id="rId2"/>
    <p:sldId id="257" r:id="rId3"/>
    <p:sldId id="258" r:id="rId4"/>
    <p:sldId id="259" r:id="rId5"/>
    <p:sldId id="609" r:id="rId6"/>
    <p:sldId id="260" r:id="rId7"/>
    <p:sldId id="308" r:id="rId8"/>
    <p:sldId id="263" r:id="rId9"/>
    <p:sldId id="264" r:id="rId10"/>
    <p:sldId id="610" r:id="rId11"/>
    <p:sldId id="299" r:id="rId12"/>
    <p:sldId id="309" r:id="rId13"/>
    <p:sldId id="611" r:id="rId14"/>
    <p:sldId id="300" r:id="rId15"/>
    <p:sldId id="301" r:id="rId16"/>
    <p:sldId id="267" r:id="rId17"/>
    <p:sldId id="297" r:id="rId18"/>
    <p:sldId id="268" r:id="rId19"/>
    <p:sldId id="269" r:id="rId20"/>
    <p:sldId id="303" r:id="rId21"/>
    <p:sldId id="302" r:id="rId22"/>
    <p:sldId id="271" r:id="rId23"/>
    <p:sldId id="298" r:id="rId24"/>
    <p:sldId id="304" r:id="rId25"/>
    <p:sldId id="607" r:id="rId26"/>
    <p:sldId id="291" r:id="rId27"/>
    <p:sldId id="608" r:id="rId28"/>
    <p:sldId id="292" r:id="rId29"/>
    <p:sldId id="276" r:id="rId30"/>
    <p:sldId id="277" r:id="rId31"/>
    <p:sldId id="278" r:id="rId32"/>
    <p:sldId id="310" r:id="rId33"/>
    <p:sldId id="280" r:id="rId34"/>
    <p:sldId id="612" r:id="rId35"/>
    <p:sldId id="311" r:id="rId36"/>
    <p:sldId id="281" r:id="rId37"/>
    <p:sldId id="282" r:id="rId38"/>
    <p:sldId id="312" r:id="rId39"/>
    <p:sldId id="283" r:id="rId40"/>
    <p:sldId id="313" r:id="rId41"/>
    <p:sldId id="285" r:id="rId42"/>
    <p:sldId id="306" r:id="rId43"/>
    <p:sldId id="314" r:id="rId44"/>
    <p:sldId id="613" r:id="rId45"/>
    <p:sldId id="307" r:id="rId46"/>
    <p:sldId id="296" r:id="rId47"/>
  </p:sldIdLst>
  <p:sldSz cx="23399750" cy="12599988"/>
  <p:notesSz cx="6858000" cy="9144000"/>
  <p:defaultTextStyle>
    <a:defPPr>
      <a:defRPr lang="mt-MT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024"/>
    <a:srgbClr val="003300"/>
    <a:srgbClr val="2E2E2E"/>
    <a:srgbClr val="482400"/>
    <a:srgbClr val="321547"/>
    <a:srgbClr val="660033"/>
    <a:srgbClr val="006600"/>
    <a:srgbClr val="663300"/>
    <a:srgbClr val="4F227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72" y="47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AD633E2-3C08-4E07-9E85-C3610CD0F35E}" type="datetimeFigureOut">
              <a:rPr lang="mt-MT"/>
              <a:pPr>
                <a:defRPr/>
              </a:pPr>
              <a:t>11/06/2023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65D047E-294E-4418-8F68-F374B08B338D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175463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ED2E0-BAAB-4DB9-A278-550B25F5F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4132-B5CE-46CE-B6B4-3C577534A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2829-8B2F-498D-99B4-DE29BC0F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4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9BBB-DFA5-4504-A7AC-A98ECDCB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3C91-1500-444A-8586-0203B810A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2148-4470-4C26-BB28-B3890F26E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8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1016-BE99-42C7-8E13-2F840389B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CC27-F6F7-4D0E-BEA4-389035EB1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A67C-6CB9-4586-A6E5-A79962E0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0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5011-0EBE-425F-80C2-4D6A6C518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5DCB-6314-4253-AAE1-74B32A569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5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B68AE-1A52-44D2-B378-679A2609D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627" y="3059634"/>
            <a:ext cx="2246649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tal-Imħallfin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 9, 6-15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1404244"/>
            <a:ext cx="22682520" cy="9793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‘Għandi nħalli jien </a:t>
            </a:r>
            <a:endParaRPr lang="en-US" sz="15500" b="1" i="1" dirty="0">
              <a:solidFill>
                <a:srgbClr val="2E2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l-inbid tiegħi, li jferraħ </a:t>
            </a:r>
            <a:endParaRPr lang="en-US" sz="15500" b="1" i="1" dirty="0">
              <a:solidFill>
                <a:srgbClr val="2E2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l-allat u</a:t>
            </a:r>
            <a:r>
              <a:rPr lang="en-US" sz="15500" b="1" i="1" spc="-300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00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l-bnedmin, u mmur</a:t>
            </a:r>
            <a:r>
              <a:rPr lang="en-US" sz="15500" b="1" i="1" spc="-300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niddandan fuq is-siġar?’</a:t>
            </a:r>
          </a:p>
        </p:txBody>
      </p:sp>
    </p:spTree>
    <p:extLst>
      <p:ext uri="{BB962C8B-B14F-4D97-AF65-F5344CB8AC3E}">
        <p14:creationId xmlns:p14="http://schemas.microsoft.com/office/powerpoint/2010/main" val="292062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403450"/>
            <a:ext cx="22466496" cy="9793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s-siġar kollha qalu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lill-għollieq: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‘Ejja int, u saltan fuqna.’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l-għollieq qal lis-siġar:</a:t>
            </a:r>
          </a:p>
        </p:txBody>
      </p:sp>
    </p:spTree>
    <p:extLst>
      <p:ext uri="{BB962C8B-B14F-4D97-AF65-F5344CB8AC3E}">
        <p14:creationId xmlns:p14="http://schemas.microsoft.com/office/powerpoint/2010/main" val="245669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734395"/>
            <a:ext cx="22538504" cy="713119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‘Jekk intom </a:t>
            </a:r>
            <a:r>
              <a:rPr lang="en-US" sz="15500" b="1" i="1" dirty="0" err="1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tridu</a:t>
            </a:r>
            <a:endParaRPr lang="en-US" sz="15500" b="1" i="1" dirty="0">
              <a:solidFill>
                <a:srgbClr val="480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mt-MT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idilkuni sultan fuqkom,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 stkennu taħt delli.</a:t>
            </a:r>
          </a:p>
        </p:txBody>
      </p:sp>
    </p:spTree>
    <p:extLst>
      <p:ext uri="{BB962C8B-B14F-4D97-AF65-F5344CB8AC3E}">
        <p14:creationId xmlns:p14="http://schemas.microsoft.com/office/powerpoint/2010/main" val="245669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806403"/>
            <a:ext cx="22538504" cy="698718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le, joħroġ nar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mill-għollieq</a:t>
            </a:r>
            <a:r>
              <a:rPr lang="en-US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r>
              <a:rPr lang="mt-MT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jibla’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8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ċ-ċedri tal-Libanu.’</a:t>
            </a:r>
          </a:p>
        </p:txBody>
      </p:sp>
    </p:spTree>
    <p:extLst>
      <p:ext uri="{BB962C8B-B14F-4D97-AF65-F5344CB8AC3E}">
        <p14:creationId xmlns:p14="http://schemas.microsoft.com/office/powerpoint/2010/main" val="388195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9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15689" y="4571802"/>
            <a:ext cx="23399750" cy="5256584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bil-qawwa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jifraħ is-sultan!</a:t>
            </a:r>
          </a:p>
          <a:p>
            <a:pPr algn="ctr">
              <a:buFontTx/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689" y="971402"/>
            <a:ext cx="1754981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4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506654" y="1619474"/>
            <a:ext cx="20634381" cy="97930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bil-qawwa tiegħek jifraħ is-su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 jithenna bir-rebħa tiegħek!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1620268"/>
            <a:ext cx="22322479" cy="936104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Ix-xewqa ta’ qalbu int qtajhielu,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ċħadtlux it-talba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fommu.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20516" y="3744504"/>
            <a:ext cx="23399750" cy="5112568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bil-qawwa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jifraħ is-sultan!</a:t>
            </a:r>
          </a:p>
          <a:p>
            <a:pPr algn="ctr">
              <a:buFontTx/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006687" y="1367446"/>
            <a:ext cx="21386375" cy="986509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inti lqajtu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bil-barka u r-riżq,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uruna ta’ deheb fin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qegħedtlu fuq rasu.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323330"/>
            <a:ext cx="22682520" cy="1040082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F’dak iż-żmien, inġabru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l-kbarat kollha ta’ Sikem </a:t>
            </a:r>
            <a:r>
              <a:rPr lang="mt-MT" altLang="en-US" sz="15500" spc="-300" dirty="0">
                <a:latin typeface="Times New Roman" pitchFamily="18" charset="0"/>
              </a:rPr>
              <a:t>u Bet-millu</a:t>
            </a:r>
            <a:r>
              <a:rPr lang="mt-MT" altLang="en-US" sz="15500" dirty="0">
                <a:latin typeface="Times New Roman" pitchFamily="18" charset="0"/>
              </a:rPr>
              <a:t>, u qabdu u għamlu lil Abimelek sultan ħdejn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il-balluta li hemm f’Sikem.</a:t>
            </a:r>
          </a:p>
          <a:p>
            <a:pPr marL="0" indent="0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006687" y="1439454"/>
            <a:ext cx="21386375" cy="97210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Il-ħajja talbek,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int tajtielu,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għomor twil minn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 għal żmien.</a:t>
            </a:r>
          </a:p>
          <a:p>
            <a:pPr marL="0" indent="0" algn="ctr">
              <a:spcBef>
                <a:spcPct val="0"/>
              </a:spcBef>
              <a:buNone/>
            </a:pPr>
            <a:endParaRPr lang="mt-MT" altLang="en-US" sz="13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3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780508"/>
            <a:ext cx="23399750" cy="5040560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bil-qawwa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jifraħ is-sultan!</a:t>
            </a:r>
          </a:p>
          <a:p>
            <a:pPr algn="ctr">
              <a:buFontTx/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8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202664" y="1440248"/>
            <a:ext cx="20994421" cy="97210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 hu sebħu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bir-rebħa li tajtu;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 u ġmiel int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tqiegħed fuqu.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3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058915" y="1584264"/>
            <a:ext cx="17575466" cy="943304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 tagħti barkiet għal dejjem,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tferrħu u thennih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bis-sebħ ta’ wiċċek.</a:t>
            </a:r>
          </a:p>
          <a:p>
            <a:pPr marL="0" indent="0" algn="ctr">
              <a:spcBef>
                <a:spcPct val="0"/>
              </a:spcBef>
              <a:buNone/>
            </a:pPr>
            <a:endParaRPr lang="mt-MT" altLang="en-US" sz="13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3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743710"/>
            <a:ext cx="23399750" cy="5112568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bil-qawwa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jifraħ is-sultan!</a:t>
            </a:r>
          </a:p>
          <a:p>
            <a:pPr algn="ctr">
              <a:buFontTx/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87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0623" y="1484085"/>
            <a:ext cx="22538504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Il-kelma ta’ Alla hi ħajja u qawwija,</a:t>
            </a:r>
          </a:p>
          <a:p>
            <a:pPr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tgħarbel il-ħsibijiet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l-fehemiet tal-qalb.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1331442"/>
            <a:ext cx="22610512" cy="9543324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20, 1-16a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573933"/>
            <a:ext cx="22538504" cy="745212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 lid-dixxipli  tiegħ</a:t>
            </a:r>
            <a:r>
              <a:rPr lang="en-US" sz="15500" dirty="0">
                <a:latin typeface="Times New Roman" pitchFamily="18" charset="0"/>
              </a:rPr>
              <a:t>u</a:t>
            </a:r>
            <a:r>
              <a:rPr lang="mt-MT" sz="15500" dirty="0">
                <a:latin typeface="Times New Roman" pitchFamily="18" charset="0"/>
              </a:rPr>
              <a:t> din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il-parabbola:</a:t>
            </a:r>
            <a:endParaRPr lang="mt-MT" sz="155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68252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mt-MT" sz="15500" spc="-300" dirty="0">
                <a:latin typeface="Times New Roman" pitchFamily="18" charset="0"/>
              </a:rPr>
              <a:t>Meta għarrfuh b’dan, Ġotam </a:t>
            </a:r>
            <a:r>
              <a:rPr lang="mt-MT" sz="15500" dirty="0">
                <a:latin typeface="Times New Roman" pitchFamily="18" charset="0"/>
              </a:rPr>
              <a:t>mar u qagħad fuq il-quċċata tal-muntanja Gariżim, u għolla leħnu u sejħilhom u qalilhom: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68252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sv-SE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is-Saltna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sv-SE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 tixbah lil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sid li ħareġ filgħodu kmieni ħafna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isib 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tax-xogħol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0"/>
            <a:ext cx="22394488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jħaddimhom fl-għalqa tiegħu tad-dwieli. Ftiehemma’ xi ħaddiema b’dinar kuljum, u bagħthom l-għalqa.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421805"/>
            <a:ext cx="22466496" cy="975637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Ħareġ ukoll madwar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it-tielet siegħa, ra oħrajn qegħdin fil-pjazza, bla xogħol, u qalilhom: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88120"/>
            <a:ext cx="22682520" cy="120253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‘Morru intom ukoll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l-għalqa, u nagħtikhom li jkun ħaqqkom.’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marru. Raġà ħareġ għal xi s-sitt siegħa,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16112"/>
            <a:ext cx="22682520" cy="1216935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mbagħad għal xid-disa’ siegħa, u għamel l-istess.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Għall-ħabta tal-ħdax-il siegħa raġà ħareġ u sab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oħrajn qiegħda, u qalilhom: </a:t>
            </a:r>
          </a:p>
        </p:txBody>
      </p:sp>
    </p:spTree>
    <p:extLst>
      <p:ext uri="{BB962C8B-B14F-4D97-AF65-F5344CB8AC3E}">
        <p14:creationId xmlns:p14="http://schemas.microsoft.com/office/powerpoint/2010/main" val="2589752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252116"/>
            <a:ext cx="22610512" cy="1209734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‘Għaliex qegħdin hawn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il-jum kollu, ma tagħmlu xejn?’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Qalulu: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‘Għax ħadd ma qabbadna.’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" y="0"/>
            <a:ext cx="23399750" cy="1253690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Qalilhom: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‘Morru intom ukoll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l-għalqa.’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filgħaxija mbagħad,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 l-għalqa qal lil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35298"/>
            <a:ext cx="2246649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prokuratur tiegħu: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‘Sejjaħ lill-ħaddiema, u ħallashom, ibda minn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li ġew l-aħħar, u spiċċa b’dawk tal-ewwel.’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88120"/>
            <a:ext cx="22682520" cy="120253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 dawk li daħlu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għax-xogħol fil-ħdax-il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siegħa, u ħadu dinar kull wieħed. Ġew tal-ewwel, u stennew li kienu se jirċievu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610512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iktar, iżda huma wkoll ħadu dinar kull wieħed.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u jitħallsu, qabdu jigemgmu kontra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s-sid, u jgħidu: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3798863"/>
            <a:ext cx="22826536" cy="5003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“Isimgħu, nies ta’ Sikem! </a:t>
            </a:r>
            <a:endParaRPr lang="mt-MT" sz="15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Alla jisma’ lilkom!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377689"/>
            <a:ext cx="22754528" cy="1184461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‘Dawn tal-aħħar, siegħa waħda għamlu, u int qisthom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bħalna, li tgħabbejna bil-piż tal-jum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s-sħana!’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52116"/>
            <a:ext cx="22538504" cy="1209734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Qabeż is-sid u qal lil wieħed minnhom: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‘Ħabib, minn xejn ma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nqastek jien; mhux b’dinar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ftehemt miegħi?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628380"/>
            <a:ext cx="22538504" cy="734481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 li jmissek u itlaq.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dan tal-aħħar irrid nagħtih daqs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tajt lilek. </a:t>
            </a:r>
          </a:p>
        </p:txBody>
      </p:sp>
    </p:spTree>
    <p:extLst>
      <p:ext uri="{BB962C8B-B14F-4D97-AF65-F5344CB8AC3E}">
        <p14:creationId xmlns:p14="http://schemas.microsoft.com/office/powerpoint/2010/main" val="1382426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70683" y="1440248"/>
            <a:ext cx="21458384" cy="97210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nistax nagħmel 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rrid bi ħwejġi jien?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Jew qiegħed tgħir għax jien qalbi tajba?’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6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70683" y="2538370"/>
            <a:ext cx="21458384" cy="75248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Hekk, tal-aħħar jiġu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l-ewwel, u tal-ewwel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jiġu l-aħħar.”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18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1615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36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603" y="0"/>
            <a:ext cx="2282653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Darba marru s-siġar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iex jidilku sultan fuqhom.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qalu liż-żebbuġa: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‘Saltan fuqna.’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5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7500"/>
            <a:ext cx="22754528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ż-żebbuġa weġbithom: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‘Għandi nħalli jiena żejti,</a:t>
            </a:r>
            <a:r>
              <a:rPr lang="en-US" sz="15500" b="1" i="1" spc="-300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00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bih jitweġġgħu l-allat </a:t>
            </a:r>
            <a:r>
              <a:rPr lang="mt-MT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l-bnedmin,</a:t>
            </a:r>
            <a:r>
              <a:rPr lang="en-US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immur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niddandan fuq is-siġar?’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3215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spc="-3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619481"/>
            <a:ext cx="22538504" cy="736261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s-siġar qalu lit-tina: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‘Ejja int, u saltan fuqna.’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t-tina weġbithom: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1349797"/>
            <a:ext cx="22538504" cy="990039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‘Għandi nħalli jien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il-ħlewwa,</a:t>
            </a:r>
            <a:r>
              <a:rPr 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l-frott bnin</a:t>
            </a:r>
            <a:br>
              <a:rPr lang="en-GB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mt-MT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iegħi</a:t>
            </a:r>
            <a:r>
              <a:rPr 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r>
              <a:rPr lang="mt-MT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mmur niddandan fuq is-siġra?’</a:t>
            </a:r>
            <a:r>
              <a:rPr 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628380"/>
            <a:ext cx="22682520" cy="734481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s-siġar qalu lid-dielja: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‘Ejja int, u saltan fuqna.’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d-dielja weġbithom: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2E2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716</Words>
  <Application>Microsoft Office PowerPoint</Application>
  <PresentationFormat>Custom</PresentationFormat>
  <Paragraphs>120</Paragraphs>
  <Slides>46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Maltese Times Roman</vt:lpstr>
      <vt:lpstr>Times New Roman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36</cp:revision>
  <dcterms:created xsi:type="dcterms:W3CDTF">2011-08-03T18:36:02Z</dcterms:created>
  <dcterms:modified xsi:type="dcterms:W3CDTF">2023-06-11T03:57:07Z</dcterms:modified>
</cp:coreProperties>
</file>