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87" r:id="rId2"/>
    <p:sldId id="257" r:id="rId3"/>
    <p:sldId id="258" r:id="rId4"/>
    <p:sldId id="259" r:id="rId5"/>
    <p:sldId id="310" r:id="rId6"/>
    <p:sldId id="260" r:id="rId7"/>
    <p:sldId id="288" r:id="rId8"/>
    <p:sldId id="311" r:id="rId9"/>
    <p:sldId id="298" r:id="rId10"/>
    <p:sldId id="299" r:id="rId11"/>
    <p:sldId id="263" r:id="rId12"/>
    <p:sldId id="292" r:id="rId13"/>
    <p:sldId id="264" r:id="rId14"/>
    <p:sldId id="265" r:id="rId15"/>
    <p:sldId id="300" r:id="rId16"/>
    <p:sldId id="301" r:id="rId17"/>
    <p:sldId id="267" r:id="rId18"/>
    <p:sldId id="302" r:id="rId19"/>
    <p:sldId id="303" r:id="rId20"/>
    <p:sldId id="315" r:id="rId21"/>
    <p:sldId id="295" r:id="rId22"/>
    <p:sldId id="316" r:id="rId23"/>
    <p:sldId id="296" r:id="rId24"/>
    <p:sldId id="271" r:id="rId25"/>
    <p:sldId id="272" r:id="rId26"/>
    <p:sldId id="312" r:id="rId27"/>
    <p:sldId id="274" r:id="rId28"/>
    <p:sldId id="275" r:id="rId29"/>
    <p:sldId id="317" r:id="rId30"/>
    <p:sldId id="313" r:id="rId31"/>
    <p:sldId id="305" r:id="rId32"/>
    <p:sldId id="297" r:id="rId33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420" y="7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9487E95-7F77-4600-97F8-209999E3398B}" type="datetimeFigureOut">
              <a:rPr lang="mt-MT"/>
              <a:pPr>
                <a:defRPr/>
              </a:pPr>
              <a:t>12/06/2023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705DA88-2D29-4539-9DBD-8BB64014EEDA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594360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60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4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8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2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46EE4A3-BF39-4534-B324-3127F7A370CC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2F19C14-BD1F-4928-BF1A-61D1E43F2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3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4F69BCC-AF14-4B34-A0BF-E8AA95AC8A09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63EE4B-5799-4E4C-92FE-4D62304EE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6F2103B-998F-428E-9157-5DE3E224F000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434F8EC-0925-4780-9222-C03F7AEDB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5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F4EB0E8-704A-46BD-97F1-99DB680404DA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38BB3B7-4A6B-469C-90D4-F74DB5F83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0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8E7CA63-BC27-4B26-A3E8-6287C547627F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E3EBB31-0BC5-414E-B9A4-636C47EFC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5026500-DD9D-48E2-A040-875FDC9C1FB0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EC28F20-510A-4531-AF9C-D6572EF6C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2ECB147-5E56-4ADA-B744-07BE027D4328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C49C06-DC89-4079-9539-13200D684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70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74AD7A0-1676-4B84-BF11-D11792866B85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B184024-CA02-44D7-88AF-6F3398805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1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6C425CD-50EB-4ED0-8DDD-A9F7BC8E4FBA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A799B46-1248-4411-9E76-69362A282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6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211F32B-2C79-485F-A4C1-770759F36AF3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93FEFCC-9DC2-4EFB-A2B1-956C9D5E9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4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97D88DC-09CC-4FD6-84CA-B639A3DC2509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5EF95C-6E26-44D4-AF01-E0A1238C2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8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205" b="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A19D3D-8370-4D1F-B8A0-01B67AA9AB72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205" b="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205" b="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FD0135-9534-4BDB-9FE6-1B4945BEF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5144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75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675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3018741"/>
            <a:ext cx="23399750" cy="7673741"/>
          </a:xfrm>
        </p:spPr>
        <p:txBody>
          <a:bodyPr/>
          <a:lstStyle/>
          <a:p>
            <a:pPr eaLnBrk="1" hangingPunct="1"/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ewwel</a:t>
            </a:r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Ittra</a:t>
            </a:r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skont</a:t>
            </a:r>
            <a:r>
              <a:rPr lang="en-US" alt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altLang="en-US" sz="155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Pawl 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 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Tessalonkin</a:t>
            </a:r>
            <a:br>
              <a:rPr lang="en-US" altLang="en-US" sz="15500" b="1" dirty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US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1 Tess 2, 9-13</a:t>
            </a:r>
            <a:br>
              <a:rPr lang="en-US" altLang="en-US" sz="9600" b="1" i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</a:br>
            <a:endParaRPr lang="en-US" altLang="en-US" sz="11024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5014110"/>
            <a:ext cx="23399750" cy="4787826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Mulej, int tgħarbilni </a:t>
            </a:r>
            <a:br>
              <a:rPr lang="en-GB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tagħrafni</a:t>
            </a:r>
          </a:p>
        </p:txBody>
      </p:sp>
      <p:sp>
        <p:nvSpPr>
          <p:cNvPr id="2" name="Rectangle 1"/>
          <p:cNvSpPr/>
          <p:nvPr/>
        </p:nvSpPr>
        <p:spPr>
          <a:xfrm>
            <a:off x="538635" y="683370"/>
            <a:ext cx="16698802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867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0" y="1403450"/>
            <a:ext cx="23399749" cy="972108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Fejn immur ’il bogħod </a:t>
            </a:r>
            <a:endParaRPr lang="en-GB" altLang="en-US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mill-ispirtu tiegħek?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Jew fejn nista’ naħrab </a:t>
            </a:r>
            <a:endParaRPr lang="en-US" altLang="en-US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 quddiem wiċċek?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-5200" y="1612510"/>
            <a:ext cx="23399749" cy="9374968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 nitla’ fis-smewwiet, </a:t>
            </a:r>
            <a:endParaRPr lang="en-GB" altLang="en-US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 int;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</a:t>
            </a:r>
            <a:r>
              <a:rPr lang="mt-MT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ekk nimtedd f’qiegħ l-art, </a:t>
            </a:r>
            <a:endParaRPr lang="en-GB" altLang="en-US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 hemm ukoll.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3816424"/>
            <a:ext cx="23399750" cy="4787826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Mulej, int tgħarbilni </a:t>
            </a:r>
            <a:br>
              <a:rPr lang="en-GB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tagħrafni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0" y="1511462"/>
            <a:ext cx="23399750" cy="957706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 nilbes il-ġwienaħ </a:t>
            </a:r>
            <a:endParaRPr lang="en-US" altLang="en-US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tas-sebħ,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</a:t>
            </a:r>
            <a:r>
              <a:rPr lang="mt-MT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mmur ngħammar fi </a:t>
            </a:r>
            <a:endParaRPr lang="en-GB" altLang="en-US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truf il-baħar,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altLang="en-US" sz="135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-28356" y="1475458"/>
            <a:ext cx="23399750" cy="964907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</a:t>
            </a:r>
            <a:r>
              <a:rPr lang="mt-MT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emm ukoll tilħaqni </a:t>
            </a:r>
            <a:endParaRPr lang="en-GB" altLang="en-US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idek,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</a:t>
            </a:r>
            <a:r>
              <a:rPr lang="mt-MT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taqbadni l-leminija </a:t>
            </a:r>
            <a:endParaRPr lang="en-GB" altLang="en-US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mt-MT" alt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tiegħek.</a:t>
            </a:r>
          </a:p>
        </p:txBody>
      </p:sp>
    </p:spTree>
    <p:extLst>
      <p:ext uri="{BB962C8B-B14F-4D97-AF65-F5344CB8AC3E}">
        <p14:creationId xmlns:p14="http://schemas.microsoft.com/office/powerpoint/2010/main" val="1256018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3419674"/>
            <a:ext cx="23399750" cy="4787826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Mulej, int tgħarbilni </a:t>
            </a:r>
            <a:br>
              <a:rPr lang="en-GB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tagħrafni</a:t>
            </a:r>
          </a:p>
        </p:txBody>
      </p:sp>
    </p:spTree>
    <p:extLst>
      <p:ext uri="{BB962C8B-B14F-4D97-AF65-F5344CB8AC3E}">
        <p14:creationId xmlns:p14="http://schemas.microsoft.com/office/powerpoint/2010/main" val="3257376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-29445" y="1511462"/>
            <a:ext cx="23399750" cy="957706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 ngħid:</a:t>
            </a:r>
            <a: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jaħbini d-dlam,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jkunli d-dawl </a:t>
            </a:r>
            <a:br>
              <a:rPr lang="en-GB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lejl madwari,”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366" y="1637829"/>
            <a:ext cx="23399750" cy="932433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anqas id-dlam ma hu </a:t>
            </a:r>
            <a:endParaRPr lang="en-GB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mudlam;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għalik il-lejl jiddi </a:t>
            </a:r>
            <a:endParaRPr lang="en-GB" sz="15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bħan-nar</a:t>
            </a:r>
          </a:p>
        </p:txBody>
      </p:sp>
    </p:spTree>
    <p:extLst>
      <p:ext uri="{BB962C8B-B14F-4D97-AF65-F5344CB8AC3E}">
        <p14:creationId xmlns:p14="http://schemas.microsoft.com/office/powerpoint/2010/main" val="4069347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3275658"/>
            <a:ext cx="23399750" cy="4787826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Mulej, int tgħarbilni </a:t>
            </a:r>
            <a:br>
              <a:rPr lang="en-GB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tagħrafni</a:t>
            </a:r>
          </a:p>
        </p:txBody>
      </p:sp>
    </p:spTree>
    <p:extLst>
      <p:ext uri="{BB962C8B-B14F-4D97-AF65-F5344CB8AC3E}">
        <p14:creationId xmlns:p14="http://schemas.microsoft.com/office/powerpoint/2010/main" val="122035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341233" y="0"/>
            <a:ext cx="22717284" cy="12599988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Intom, ħuti, tiftakru </a:t>
            </a:r>
            <a:endParaRPr lang="en-US" altLang="en-US" sz="15500" dirty="0">
              <a:latin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fit-taħbit u t-tbatija kbira tagħna. Sakemm konna qegħdin inxandrulkom </a:t>
            </a:r>
            <a:endParaRPr lang="en-US" altLang="en-US" sz="15500" dirty="0">
              <a:latin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l-Evanġel</a:t>
            </a:r>
            <a:r>
              <a:rPr lang="en-US" altLang="en-US" sz="15500" dirty="0">
                <a:latin typeface="Times New Roman" pitchFamily="18" charset="0"/>
              </a:rPr>
              <a:t>j</a:t>
            </a:r>
            <a:r>
              <a:rPr lang="mt-MT" altLang="en-US" sz="15500" dirty="0">
                <a:latin typeface="Times New Roman" pitchFamily="18" charset="0"/>
              </a:rPr>
              <a:t>u ta’ Alla,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29605" y="5228424"/>
            <a:ext cx="228003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881385" y="1484085"/>
            <a:ext cx="21636979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Kull min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iżomm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il-kelma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Ġesù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Kristu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fih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imħabba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milja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tagħha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69795" y="4977518"/>
            <a:ext cx="228003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19828" y="1528332"/>
            <a:ext cx="22360094" cy="9543324"/>
          </a:xfrm>
        </p:spPr>
        <p:txBody>
          <a:bodyPr>
            <a:normAutofit fontScale="92500" lnSpcReduction="10000"/>
          </a:bodyPr>
          <a:lstStyle/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GB" sz="16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mill-Evan</a:t>
            </a:r>
            <a:r>
              <a:rPr lang="mt-MT" sz="16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</a:t>
            </a:r>
            <a:r>
              <a:rPr lang="en-GB" sz="16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el</a:t>
            </a:r>
            <a:r>
              <a:rPr lang="mt-MT" sz="16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</a:t>
            </a:r>
            <a:r>
              <a:rPr lang="en-GB" sz="16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GB" sz="16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skont</a:t>
            </a:r>
            <a:r>
              <a:rPr lang="en-GB" sz="16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</a:t>
            </a:r>
            <a:r>
              <a:rPr lang="mt-MT" sz="16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Mattew</a:t>
            </a:r>
            <a:endParaRPr lang="en-GB" sz="16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Mt23, 27-32</a:t>
            </a: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Mulej</a:t>
            </a:r>
            <a:endParaRPr lang="en-GB" sz="160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12671" y="2609937"/>
            <a:ext cx="22574408" cy="738011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mt-MT" sz="15500" dirty="0">
                <a:solidFill>
                  <a:schemeClr val="bg1"/>
                </a:solidFill>
                <a:latin typeface="Times New Roman" pitchFamily="18" charset="0"/>
              </a:rPr>
              <a:t>F’dak iż-żmien, Ġes</a:t>
            </a:r>
            <a:r>
              <a:rPr lang="en-US" sz="15500" dirty="0">
                <a:solidFill>
                  <a:schemeClr val="bg1"/>
                </a:solidFill>
                <a:latin typeface="Times New Roman" pitchFamily="18" charset="0"/>
              </a:rPr>
              <a:t>ù</a:t>
            </a:r>
            <a:r>
              <a:rPr lang="mt-MT" sz="155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en-US" sz="15500" dirty="0">
              <a:solidFill>
                <a:schemeClr val="bg1"/>
              </a:solidFill>
              <a:latin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mt-MT" sz="15500" dirty="0">
                <a:solidFill>
                  <a:schemeClr val="bg1"/>
                </a:solidFill>
                <a:latin typeface="Times New Roman" pitchFamily="18" charset="0"/>
              </a:rPr>
              <a:t>waqt li kien qed jitkellem qal: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41233" y="0"/>
            <a:ext cx="22574408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“Ħażin għalikom, intom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il-kittieba u l-Fariżej,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uċuħ b’oħra! Qiskom oqbra mbajda: minn barra jidhru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sbieħ, u</a:t>
            </a:r>
            <a:endParaRPr lang="mt-MT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41233" y="0"/>
            <a:ext cx="22645846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 ġewwa mimlija għadam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tal-mejtin u kull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xorta ta’ ħmieġ!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 intom; minn barra tidhru tassew ġusti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76952" y="287326"/>
            <a:ext cx="22645846" cy="1202533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 il-bnedmin,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waqt li minn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ġewwa kollkom ipokrisija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ħażen! Ħażin għalikom, intom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il-kittieba 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l-Fariżej, uċuħ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86607" y="1440248"/>
            <a:ext cx="22826536" cy="972108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b’oħra! Intom tibnu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l-oqbra lill-profeti, iżżejnu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l-monumenti tal-ġusti,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tgħidu: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86607" y="432136"/>
            <a:ext cx="22826536" cy="1173730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‘Kieku konna fi żmien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issirijietna ma konniex nissieħbu magħhom u nxerrdu demm il-profeti,’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b’hekk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weħidkom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116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341233" y="0"/>
            <a:ext cx="22645846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aħna ħdimna billejl u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binhar, biex lil ħadd minnkom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ma ngħabbu.</a:t>
            </a:r>
            <a:endParaRPr lang="en-US" altLang="en-US" sz="15500" dirty="0">
              <a:latin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Tixhdu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intom u Alla wkoll, kemm kienet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qaddisa,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66627" y="179314"/>
            <a:ext cx="22466495" cy="1224136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tagħtu xhieda li intom ulied il-qattiela tal-profeti!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Mela issa komplu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sal-aħħar dak li bdew missirijietkom!”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mt-MT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779714"/>
            <a:ext cx="213143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274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12671" y="0"/>
            <a:ext cx="22645846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ġusta u bla għajb l-imġiba tagħna magħkom li emmintu. Aħna, kif tafu, ġibna ruħna ma’ kull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wieħed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minnkom qisna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341233" y="0"/>
            <a:ext cx="22574408" cy="125999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missier ma’ wliedu:</a:t>
            </a:r>
            <a:r>
              <a:rPr lang="en-US" altLang="en-US" sz="15500" dirty="0">
                <a:latin typeface="Times New Roman" pitchFamily="18" charset="0"/>
              </a:rPr>
              <a:t> f</a:t>
            </a:r>
            <a:r>
              <a:rPr lang="mt-MT" altLang="en-US" sz="15500" dirty="0">
                <a:latin typeface="Times New Roman" pitchFamily="18" charset="0"/>
              </a:rPr>
              <a:t>arraġniekom,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għamilnielkom il-qalb, ħeġġiġniekom ħalli timxu kif hu xieraq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quddiem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12671" y="35298"/>
            <a:ext cx="22645846" cy="1053499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Alla li sejħilkom </a:t>
            </a:r>
            <a:endParaRPr lang="en-GB" altLang="en-US" sz="15500" dirty="0">
              <a:latin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mt-MT" altLang="en-US" sz="15500" dirty="0">
                <a:solidFill>
                  <a:srgbClr val="000000"/>
                </a:solidFill>
                <a:latin typeface="Times New Roman" pitchFamily="18" charset="0"/>
              </a:rPr>
              <a:t>għas-saltna </a:t>
            </a:r>
            <a:r>
              <a:rPr lang="mt-MT" altLang="en-US" sz="15500" dirty="0">
                <a:latin typeface="Times New Roman" pitchFamily="18" charset="0"/>
              </a:rPr>
              <a:t>u l-glorja tiegħu.</a:t>
            </a:r>
          </a:p>
          <a:p>
            <a:pPr marL="0" indent="0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Aħna niżżu ħajr bla </a:t>
            </a:r>
            <a:endParaRPr lang="en-US" altLang="en-US" sz="15500" dirty="0">
              <a:latin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heda lil Alla talli l-kelma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341233" y="179314"/>
            <a:ext cx="22574408" cy="722457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ta’ Alla, </a:t>
            </a:r>
            <a:r>
              <a:rPr lang="en-US" altLang="en-US" sz="15500" dirty="0">
                <a:latin typeface="Times New Roman" pitchFamily="18" charset="0"/>
              </a:rPr>
              <a:t>l</a:t>
            </a:r>
            <a:r>
              <a:rPr lang="mt-MT" altLang="en-US" sz="15500" dirty="0">
                <a:latin typeface="Times New Roman" pitchFamily="18" charset="0"/>
              </a:rPr>
              <a:t>i intom smajtu mingħandna, ilqajtuha mhux bħala kelma ta’ bniedem, iżda bħala kelma ta’ Alla,</a:t>
            </a:r>
            <a:r>
              <a:rPr lang="en-GB" altLang="en-US" sz="15500" dirty="0">
                <a:latin typeface="Times New Roman" pitchFamily="18" charset="0"/>
              </a:rPr>
              <a:t> </a:t>
            </a:r>
            <a:r>
              <a:rPr lang="mt-MT" altLang="en-US" sz="15500" dirty="0">
                <a:latin typeface="Times New Roman" pitchFamily="18" charset="0"/>
              </a:rPr>
              <a:t>kif tassew hi, dik </a:t>
            </a:r>
            <a:endParaRPr lang="en-GB" altLang="en-US" sz="15500" dirty="0">
              <a:latin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790663" y="3811952"/>
            <a:ext cx="21818423" cy="497767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il-kelma li qiegħda </a:t>
            </a:r>
            <a:endParaRPr lang="en-US" altLang="en-US" sz="15500" dirty="0">
              <a:latin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mt-MT" altLang="en-US" sz="15500" dirty="0">
                <a:latin typeface="Times New Roman" pitchFamily="18" charset="0"/>
              </a:rPr>
              <a:t>taħdem fikom li emmintu.</a:t>
            </a:r>
          </a:p>
          <a:p>
            <a:pPr marL="0" indent="0">
              <a:spcBef>
                <a:spcPct val="0"/>
              </a:spcBef>
              <a:buNone/>
            </a:pPr>
            <a:endParaRPr lang="mt-MT" altLang="en-US" sz="15500" dirty="0">
              <a:latin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19674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5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131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473</Words>
  <Application>Microsoft Office PowerPoint</Application>
  <PresentationFormat>Custom</PresentationFormat>
  <Paragraphs>73</Paragraphs>
  <Slides>32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Office Theme</vt:lpstr>
      <vt:lpstr>Qari mill-ewwel Ittra skont  San Pawl Appostlu  lil Tessalonkin 1 Tess 2, 9-13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 Pierre Galea</dc:creator>
  <cp:lastModifiedBy>Alfred Caruan a</cp:lastModifiedBy>
  <cp:revision>33</cp:revision>
  <dcterms:created xsi:type="dcterms:W3CDTF">2011-08-05T06:59:05Z</dcterms:created>
  <dcterms:modified xsi:type="dcterms:W3CDTF">2023-06-12T08:08:02Z</dcterms:modified>
</cp:coreProperties>
</file>