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94" r:id="rId2"/>
    <p:sldId id="696" r:id="rId3"/>
    <p:sldId id="697" r:id="rId4"/>
    <p:sldId id="698" r:id="rId5"/>
    <p:sldId id="699" r:id="rId6"/>
    <p:sldId id="700" r:id="rId7"/>
    <p:sldId id="701" r:id="rId8"/>
    <p:sldId id="702" r:id="rId9"/>
    <p:sldId id="703" r:id="rId10"/>
    <p:sldId id="704" r:id="rId11"/>
    <p:sldId id="705" r:id="rId12"/>
    <p:sldId id="706" r:id="rId13"/>
    <p:sldId id="707" r:id="rId14"/>
    <p:sldId id="708" r:id="rId15"/>
    <p:sldId id="709" r:id="rId16"/>
    <p:sldId id="710" r:id="rId17"/>
    <p:sldId id="711" r:id="rId18"/>
    <p:sldId id="712" r:id="rId19"/>
    <p:sldId id="715" r:id="rId20"/>
    <p:sldId id="713" r:id="rId21"/>
    <p:sldId id="714" r:id="rId22"/>
    <p:sldId id="717" r:id="rId23"/>
    <p:sldId id="716" r:id="rId24"/>
    <p:sldId id="718" r:id="rId25"/>
    <p:sldId id="721" r:id="rId26"/>
    <p:sldId id="722" r:id="rId27"/>
    <p:sldId id="720" r:id="rId28"/>
    <p:sldId id="724" r:id="rId29"/>
    <p:sldId id="723" r:id="rId30"/>
    <p:sldId id="725" r:id="rId31"/>
    <p:sldId id="726" r:id="rId32"/>
    <p:sldId id="727" r:id="rId33"/>
    <p:sldId id="728" r:id="rId34"/>
    <p:sldId id="729" r:id="rId35"/>
    <p:sldId id="730" r:id="rId36"/>
    <p:sldId id="731" r:id="rId37"/>
    <p:sldId id="732" r:id="rId38"/>
    <p:sldId id="733" r:id="rId39"/>
    <p:sldId id="734" r:id="rId40"/>
    <p:sldId id="735" r:id="rId41"/>
    <p:sldId id="736" r:id="rId42"/>
    <p:sldId id="737" r:id="rId43"/>
    <p:sldId id="738" r:id="rId44"/>
    <p:sldId id="739" r:id="rId45"/>
    <p:sldId id="740" r:id="rId46"/>
    <p:sldId id="742" r:id="rId47"/>
  </p:sldIdLst>
  <p:sldSz cx="23399750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38" autoAdjust="0"/>
    <p:restoredTop sz="94660"/>
  </p:normalViewPr>
  <p:slideViewPr>
    <p:cSldViewPr snapToGrid="0" showGuides="1">
      <p:cViewPr varScale="1">
        <p:scale>
          <a:sx n="31" d="100"/>
          <a:sy n="31" d="100"/>
        </p:scale>
        <p:origin x="90" y="960"/>
      </p:cViewPr>
      <p:guideLst>
        <p:guide orient="horz" pos="3969"/>
        <p:guide pos="7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4969" y="2062083"/>
            <a:ext cx="17549813" cy="4386662"/>
          </a:xfrm>
        </p:spPr>
        <p:txBody>
          <a:bodyPr anchor="b"/>
          <a:lstStyle>
            <a:lvl1pPr algn="ctr">
              <a:defRPr sz="11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969" y="6617911"/>
            <a:ext cx="17549813" cy="3042080"/>
          </a:xfrm>
        </p:spPr>
        <p:txBody>
          <a:bodyPr/>
          <a:lstStyle>
            <a:lvl1pPr marL="0" indent="0" algn="ctr">
              <a:buNone/>
              <a:defRPr sz="4410"/>
            </a:lvl1pPr>
            <a:lvl2pPr marL="840014" indent="0" algn="ctr">
              <a:buNone/>
              <a:defRPr sz="3675"/>
            </a:lvl2pPr>
            <a:lvl3pPr marL="1680027" indent="0" algn="ctr">
              <a:buNone/>
              <a:defRPr sz="3307"/>
            </a:lvl3pPr>
            <a:lvl4pPr marL="2520041" indent="0" algn="ctr">
              <a:buNone/>
              <a:defRPr sz="2940"/>
            </a:lvl4pPr>
            <a:lvl5pPr marL="3360054" indent="0" algn="ctr">
              <a:buNone/>
              <a:defRPr sz="2940"/>
            </a:lvl5pPr>
            <a:lvl6pPr marL="4200068" indent="0" algn="ctr">
              <a:buNone/>
              <a:defRPr sz="2940"/>
            </a:lvl6pPr>
            <a:lvl7pPr marL="5040081" indent="0" algn="ctr">
              <a:buNone/>
              <a:defRPr sz="2940"/>
            </a:lvl7pPr>
            <a:lvl8pPr marL="5880095" indent="0" algn="ctr">
              <a:buNone/>
              <a:defRPr sz="2940"/>
            </a:lvl8pPr>
            <a:lvl9pPr marL="6720108" indent="0" algn="ctr">
              <a:buNone/>
              <a:defRPr sz="29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27544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3058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745446" y="670833"/>
            <a:ext cx="5045571" cy="106779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733" y="670833"/>
            <a:ext cx="14844216" cy="106779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5651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5885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46" y="3141249"/>
            <a:ext cx="20182284" cy="5241244"/>
          </a:xfrm>
        </p:spPr>
        <p:txBody>
          <a:bodyPr anchor="b"/>
          <a:lstStyle>
            <a:lvl1pPr>
              <a:defRPr sz="11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6546" y="8432077"/>
            <a:ext cx="20182284" cy="2756246"/>
          </a:xfrm>
        </p:spPr>
        <p:txBody>
          <a:bodyPr/>
          <a:lstStyle>
            <a:lvl1pPr marL="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9107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733" y="3354163"/>
            <a:ext cx="9944894" cy="7994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46123" y="3354163"/>
            <a:ext cx="9944894" cy="7994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90107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670834"/>
            <a:ext cx="20182284" cy="24354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1782" y="3088748"/>
            <a:ext cx="9899190" cy="1513748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1782" y="4602496"/>
            <a:ext cx="9899190" cy="6769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46123" y="3088748"/>
            <a:ext cx="9947942" cy="1513748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46123" y="4602496"/>
            <a:ext cx="9947942" cy="6769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24210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01027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61762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839999"/>
            <a:ext cx="7547028" cy="2939997"/>
          </a:xfrm>
        </p:spPr>
        <p:txBody>
          <a:bodyPr anchor="b"/>
          <a:lstStyle>
            <a:lvl1pPr>
              <a:defRPr sz="58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942" y="1814166"/>
            <a:ext cx="11846123" cy="8954158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3779996"/>
            <a:ext cx="7547028" cy="7002911"/>
          </a:xfrm>
        </p:spPr>
        <p:txBody>
          <a:bodyPr/>
          <a:lstStyle>
            <a:lvl1pPr marL="0" indent="0">
              <a:buNone/>
              <a:defRPr sz="2940"/>
            </a:lvl1pPr>
            <a:lvl2pPr marL="840014" indent="0">
              <a:buNone/>
              <a:defRPr sz="2572"/>
            </a:lvl2pPr>
            <a:lvl3pPr marL="1680027" indent="0">
              <a:buNone/>
              <a:defRPr sz="2205"/>
            </a:lvl3pPr>
            <a:lvl4pPr marL="2520041" indent="0">
              <a:buNone/>
              <a:defRPr sz="1837"/>
            </a:lvl4pPr>
            <a:lvl5pPr marL="3360054" indent="0">
              <a:buNone/>
              <a:defRPr sz="1837"/>
            </a:lvl5pPr>
            <a:lvl6pPr marL="4200068" indent="0">
              <a:buNone/>
              <a:defRPr sz="1837"/>
            </a:lvl6pPr>
            <a:lvl7pPr marL="5040081" indent="0">
              <a:buNone/>
              <a:defRPr sz="1837"/>
            </a:lvl7pPr>
            <a:lvl8pPr marL="5880095" indent="0">
              <a:buNone/>
              <a:defRPr sz="1837"/>
            </a:lvl8pPr>
            <a:lvl9pPr marL="6720108" indent="0">
              <a:buNone/>
              <a:defRPr sz="18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3263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839999"/>
            <a:ext cx="7547028" cy="2939997"/>
          </a:xfrm>
        </p:spPr>
        <p:txBody>
          <a:bodyPr anchor="b"/>
          <a:lstStyle>
            <a:lvl1pPr>
              <a:defRPr sz="58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47942" y="1814166"/>
            <a:ext cx="11846123" cy="8954158"/>
          </a:xfrm>
        </p:spPr>
        <p:txBody>
          <a:bodyPr anchor="t"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3779996"/>
            <a:ext cx="7547028" cy="7002911"/>
          </a:xfrm>
        </p:spPr>
        <p:txBody>
          <a:bodyPr/>
          <a:lstStyle>
            <a:lvl1pPr marL="0" indent="0">
              <a:buNone/>
              <a:defRPr sz="2940"/>
            </a:lvl1pPr>
            <a:lvl2pPr marL="840014" indent="0">
              <a:buNone/>
              <a:defRPr sz="2572"/>
            </a:lvl2pPr>
            <a:lvl3pPr marL="1680027" indent="0">
              <a:buNone/>
              <a:defRPr sz="2205"/>
            </a:lvl3pPr>
            <a:lvl4pPr marL="2520041" indent="0">
              <a:buNone/>
              <a:defRPr sz="1837"/>
            </a:lvl4pPr>
            <a:lvl5pPr marL="3360054" indent="0">
              <a:buNone/>
              <a:defRPr sz="1837"/>
            </a:lvl5pPr>
            <a:lvl6pPr marL="4200068" indent="0">
              <a:buNone/>
              <a:defRPr sz="1837"/>
            </a:lvl6pPr>
            <a:lvl7pPr marL="5040081" indent="0">
              <a:buNone/>
              <a:defRPr sz="1837"/>
            </a:lvl7pPr>
            <a:lvl8pPr marL="5880095" indent="0">
              <a:buNone/>
              <a:defRPr sz="1837"/>
            </a:lvl8pPr>
            <a:lvl9pPr marL="6720108" indent="0">
              <a:buNone/>
              <a:defRPr sz="18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0502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8733" y="670834"/>
            <a:ext cx="20182284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8733" y="3354163"/>
            <a:ext cx="20182284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733" y="11678323"/>
            <a:ext cx="5264944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51167" y="11678323"/>
            <a:ext cx="7897416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26073" y="11678323"/>
            <a:ext cx="5264944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00196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680027" rtl="0" eaLnBrk="1" latinLnBrk="0" hangingPunct="1">
        <a:lnSpc>
          <a:spcPct val="90000"/>
        </a:lnSpc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007" indent="-420007" algn="l" defTabSz="1680027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5144" kern="1200">
          <a:solidFill>
            <a:schemeClr val="tx1"/>
          </a:solidFill>
          <a:latin typeface="+mn-lt"/>
          <a:ea typeface="+mn-ea"/>
          <a:cs typeface="+mn-cs"/>
        </a:defRPr>
      </a:lvl1pPr>
      <a:lvl2pPr marL="1260020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786965"/>
            <a:ext cx="22646150" cy="63094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Qari mill-Ktieb </a:t>
            </a:r>
          </a:p>
          <a:p>
            <a:pPr algn="ctr"/>
            <a:r>
              <a:rPr lang="mt-MT" sz="15500" b="1" i="0" u="none" strike="noStrike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 Ġożwè</a:t>
            </a:r>
          </a:p>
          <a:p>
            <a:pPr algn="ctr"/>
            <a:r>
              <a:rPr lang="mt-MT" sz="100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Ġożwè 3, 7-10a.11.13-17</a:t>
            </a:r>
          </a:p>
        </p:txBody>
      </p:sp>
    </p:spTree>
    <p:extLst>
      <p:ext uri="{BB962C8B-B14F-4D97-AF65-F5344CB8AC3E}">
        <p14:creationId xmlns:p14="http://schemas.microsoft.com/office/powerpoint/2010/main" val="2969329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il-qassisin, li kienu jġorru 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l-arka tal-patt, marru quddiemhom. U</a:t>
            </a:r>
            <a:r>
              <a:rPr lang="mt-MT" sz="15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r-reffiegħa tal-arka waslu sal-Ġordan u riġlejn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55964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il-qassisin li kienu jġorru 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l-arka messew ma’ xifer 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l-ilma - fi żmien il-ħsad kollu l-Ġordan ikun mimli sa fuq ix-xtut tiegħu - ilma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03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nieżel min-naħa ta’ fuq waqaf, u qam gozz wieħed, ’il bogħod ħafna ħdejn Adam, il-belt li qiegħda ħdejn Saretan.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550439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L-ilma nieżel lejn il-Baħar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tal-Għaraba, il-Baħar 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il-Mielaħ, ġie fix-xejn għalkollox; u l-poplu qasam biswit Ġeriko.</a:t>
            </a:r>
          </a:p>
        </p:txBody>
      </p:sp>
    </p:spTree>
    <p:extLst>
      <p:ext uri="{BB962C8B-B14F-4D97-AF65-F5344CB8AC3E}">
        <p14:creationId xmlns:p14="http://schemas.microsoft.com/office/powerpoint/2010/main" val="3802621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Il-qassisin, li kienu jġorru 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l-arka tal-patt tal-Mulej, waqfu fin-niexef f’nofs 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il-Ġordan, u l-Iżraelin kollha baqgħu jaqsmu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566898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688080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fin-niexef sa ma l-poplu kollu għadda l-Ġordan.</a:t>
            </a:r>
          </a:p>
        </p:txBody>
      </p:sp>
    </p:spTree>
    <p:extLst>
      <p:ext uri="{BB962C8B-B14F-4D97-AF65-F5344CB8AC3E}">
        <p14:creationId xmlns:p14="http://schemas.microsoft.com/office/powerpoint/2010/main" val="3127047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521263" y="3915519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sv-SE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:/ </a:t>
            </a:r>
            <a:r>
              <a:rPr lang="sv-SE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Irroddu ħajr lil Alla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053999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68863" y="3091765"/>
            <a:ext cx="22646150" cy="56938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mt-MT" sz="155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  <a:p>
            <a:pPr algn="ctr"/>
            <a:endParaRPr lang="mt-MT" sz="60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Hallelujah. Hallelujah</a:t>
            </a:r>
          </a:p>
        </p:txBody>
      </p:sp>
    </p:spTree>
    <p:extLst>
      <p:ext uri="{BB962C8B-B14F-4D97-AF65-F5344CB8AC3E}">
        <p14:creationId xmlns:p14="http://schemas.microsoft.com/office/powerpoint/2010/main" val="4054497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188720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 ħareġ Iżrael </a:t>
            </a:r>
            <a:endParaRPr lang="mt-MT" sz="15500" b="0" i="0" u="none" strike="noStrike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mill-Eġittu,</a:t>
            </a:r>
          </a:p>
          <a:p>
            <a:pPr algn="ctr"/>
            <a:r>
              <a:rPr lang="nb-NO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Ġakobb minn poplu ta’ lsien barrani,</a:t>
            </a:r>
            <a:endParaRPr lang="mt-MT" sz="15500" b="0" i="0" u="none" strike="noStrike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430653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65760" y="2722091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Ġuda sar is-santwarju tiegħu,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Iżrael is-saltna tiegħu.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F’dak iż</a:t>
            </a:r>
            <a:r>
              <a:rPr lang="el-GR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żmien, il-Mulej qal lil Ġożwè: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Illum nibda nkabbrek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f’għajnejn Iżrael kollu biex ikunu jafu li kif jien kont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592946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60755" y="3615380"/>
            <a:ext cx="22838995" cy="542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mt-MT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2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42672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Il-baħar rah u ħarab,</a:t>
            </a:r>
          </a:p>
          <a:p>
            <a:pPr algn="ctr"/>
            <a:r>
              <a:rPr lang="it-I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il-Ġordan raġa’ lura.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Qabżu bħal kbiex 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il-muntanji,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bħal ħrief il-għoljiet.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567350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60755" y="3615380"/>
            <a:ext cx="22838995" cy="542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mt-MT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4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30251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 ġralek, baħar, biex taħrab?</a:t>
            </a:r>
          </a:p>
          <a:p>
            <a:pPr algn="ctr"/>
            <a:r>
              <a:rPr lang="it-I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 ġralek, Ġordan, biex terġa’ lura?</a:t>
            </a:r>
          </a:p>
        </p:txBody>
      </p:sp>
    </p:spTree>
    <p:extLst>
      <p:ext uri="{BB962C8B-B14F-4D97-AF65-F5344CB8AC3E}">
        <p14:creationId xmlns:p14="http://schemas.microsoft.com/office/powerpoint/2010/main" val="2601920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ġralkom, muntanji, biex taqbżu bħal kbiex,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intom, għoljiet, biex taqbżu bħal ħrief?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123716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60755" y="3615380"/>
            <a:ext cx="22838995" cy="542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mt-MT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8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8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 jiddi wiċċek fuq 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il-qaddej tiegħek,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għallimni l-kmandamenti tiegħek.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439671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560320"/>
            <a:ext cx="22646150" cy="63094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Qari mill-Evanġelju skont </a:t>
            </a:r>
            <a:r>
              <a:rPr lang="mt-MT" sz="15500" b="1" i="0" u="none" strike="noStrike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Mattew</a:t>
            </a:r>
          </a:p>
          <a:p>
            <a:pPr algn="ctr"/>
            <a:r>
              <a:rPr lang="mt-MT" sz="100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18, 21 – 19, 1</a:t>
            </a:r>
          </a:p>
        </p:txBody>
      </p:sp>
    </p:spTree>
    <p:extLst>
      <p:ext uri="{BB962C8B-B14F-4D97-AF65-F5344CB8AC3E}">
        <p14:creationId xmlns:p14="http://schemas.microsoft.com/office/powerpoint/2010/main" val="373680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521263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ma’ Mosè, hekk inkun miegħek. Issa ordna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lill-qassisin li jġorru l-arka tal-patt u għidilhom: </a:t>
            </a:r>
          </a:p>
        </p:txBody>
      </p:sp>
    </p:spTree>
    <p:extLst>
      <p:ext uri="{BB962C8B-B14F-4D97-AF65-F5344CB8AC3E}">
        <p14:creationId xmlns:p14="http://schemas.microsoft.com/office/powerpoint/2010/main" val="963296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F’dak iż</a:t>
            </a:r>
            <a:r>
              <a:rPr lang="el-GR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żmien, Pietru resaq lejn Ġesù u qallu: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u="none" strike="noStrike" spc="-300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Mulej, xi kemm-il darba jrid jonqosni ħija biex jiena naħfirlu? Sa seba’ darbiet?”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25130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280160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Ġesù wieġbu: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 ngħidlikx sa seba’ darbiet, imma sa sebgħa u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sebgħin darba.</a:t>
            </a:r>
          </a:p>
        </p:txBody>
      </p:sp>
    </p:spTree>
    <p:extLst>
      <p:ext uri="{BB962C8B-B14F-4D97-AF65-F5344CB8AC3E}">
        <p14:creationId xmlns:p14="http://schemas.microsoft.com/office/powerpoint/2010/main" val="3709483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Għalhekk is-Saltna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tas-Smewwiet nistgħu nxebbhuha ma’ wieħed </a:t>
            </a:r>
            <a:r>
              <a:rPr lang="de-DE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sultan, li ried jagħmel </a:t>
            </a:r>
            <a:endParaRPr lang="mt-MT" sz="15500" b="1" i="1" u="none" strike="noStrike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il-kontijiet mal-qaddejja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482688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tiegħu. Kif beda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jagħmel dan, ħadulu quddiemu wieħed li kellu jagħtih għaxart elefm talent.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Billi ma kellux minn fejn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092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460303" y="146849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iroddhomlu, is-sinjur ordna li jinbiegħu hu, martu, uliedu u kulma kellu, ħalli b’hekk jitħallas id-dejn.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161191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219200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Imma l-qaddej inxteħet quddiemu jitolbu u jgħidlu: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Sinjur, stabar ftit bija; kollox irroddlok.” </a:t>
            </a:r>
          </a:p>
        </p:txBody>
      </p:sp>
    </p:spTree>
    <p:extLst>
      <p:ext uri="{BB962C8B-B14F-4D97-AF65-F5344CB8AC3E}">
        <p14:creationId xmlns:p14="http://schemas.microsoft.com/office/powerpoint/2010/main" val="13131827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722091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Is-sinjur ġietu ħasra minn dak il-qaddej, bagħtu u ħafirlu dejnu.</a:t>
            </a:r>
          </a:p>
        </p:txBody>
      </p:sp>
    </p:spTree>
    <p:extLst>
      <p:ext uri="{BB962C8B-B14F-4D97-AF65-F5344CB8AC3E}">
        <p14:creationId xmlns:p14="http://schemas.microsoft.com/office/powerpoint/2010/main" val="3254187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Mela dak il-qaddej joħroġ, u jiltaqa’ ma’ wieħed minn sħabu, li kellu jagħtih mitt dinar; qabdu minn għonqu u beda jagħfsu.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228798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‘Ħallas dejnek,’ qallu.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Il-qaddej sieħbu nxteħet quddiemu jitolbu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bil-ħniena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jgħidlu: ‘Stabar ftit bija u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65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30251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rroddlok.’ Imma dak ma riedx jaf, mar u xeħtu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l-ħabs sa ma jrodd kulma kellu jagħtih.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07464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07903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Kif taslu sa xfar l-ilma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tal-Ġordan, ieqfu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fil-Ġordan. ”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Ġożwè qal lil ulied Iżrael: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034319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Sħabu l-qaddejja raw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il-ġrajja kollha u sewdu qalbhom ħafna; marru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għand is-sinjur tagħhom u tarrfulu kulma kien ġara.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59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Imbagħad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is-sinjur bagħat għalih u qallu: ‘Ja qaddej ħażin, meta jiena ħfirtlek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dak id-dejn kollu wara li tlabtni bil-ħniena,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321038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kienx imissek int ukoll tħenn għal sieħbek kif ħennejt jien għalik?”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saħan bl-aħrax is-sinjur għalih, u tah f’idejn min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68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32937" y="1529457"/>
            <a:ext cx="22733876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jaħqru sa ma jrodd kulma kellu jagħti. Hekk jagħmel lilkom Missieri li hu </a:t>
            </a:r>
          </a:p>
          <a:p>
            <a:pPr algn="ctr"/>
            <a:r>
              <a:rPr lang="mt-MT" sz="15500" b="1" i="1" u="none" strike="noStrike" spc="-3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fis-Smewwiet jekk ma tafrux</a:t>
            </a:r>
            <a:endParaRPr lang="mt-MT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6937112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 xulxin minn qalbkom.”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Kif temm dan id-diskors, Ġesù telaq mill-Galilija u mar il-Lhudija, fl-inħawi ’l hemm mill-Ġordan.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56270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460303" y="3914725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sv-SE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Tifħir lilek Kristu</a:t>
            </a:r>
          </a:p>
        </p:txBody>
      </p:sp>
    </p:spTree>
    <p:extLst>
      <p:ext uri="{BB962C8B-B14F-4D97-AF65-F5344CB8AC3E}">
        <p14:creationId xmlns:p14="http://schemas.microsoft.com/office/powerpoint/2010/main" val="35832824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6B39-D507-CB19-D2CA-DA271082B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FBDA7-0300-4DBB-6AC5-26C7FFB29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32534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“Ersqu ’l hawn u isimgħu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l-kliem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tal-Mulej, Alla tagħkom.” </a:t>
            </a:r>
          </a:p>
          <a:p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żied jgħidilhom Ġożwè: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9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“B’dan tagħrfu li Alla l-ħaj qiegħed f’nofskom, u sejjer ikeċċi minn quddiemkom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il-Kangħanin, il-Ħittin,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il-Ħiwwin, il-Periżżin,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44888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il-Ġirgasin, l-Amurrin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l-Ġebusin. 11Araw, l-arka tal-patt tal-Mulej, Sid l-art kollha, sejra tgħaddi quddiemkom fil-Ġordan.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4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Malli l-qassisin li jkunu jerfgħu l-arka tal-Mulej, Sid l-art kollha, iniżżlu riġlejhom fl-ilma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tal-Ġordan,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89708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l-ilma tiegħu jofrogħ, waqt li l-ilma jkun nieżel.”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Xħin in-nies telqu 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mill-għerejjex tagħhom biex jaqsmu l-Ġordan,</a:t>
            </a:r>
          </a:p>
        </p:txBody>
      </p:sp>
    </p:spTree>
    <p:extLst>
      <p:ext uri="{BB962C8B-B14F-4D97-AF65-F5344CB8AC3E}">
        <p14:creationId xmlns:p14="http://schemas.microsoft.com/office/powerpoint/2010/main" val="4242803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813</Words>
  <Application>Microsoft Office PowerPoint</Application>
  <PresentationFormat>Custom</PresentationFormat>
  <Paragraphs>139</Paragraphs>
  <Slides>46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 a</dc:creator>
  <cp:lastModifiedBy>Alfred Caruan a</cp:lastModifiedBy>
  <cp:revision>11</cp:revision>
  <dcterms:created xsi:type="dcterms:W3CDTF">2022-07-06T00:01:54Z</dcterms:created>
  <dcterms:modified xsi:type="dcterms:W3CDTF">2023-06-05T08:20:46Z</dcterms:modified>
</cp:coreProperties>
</file>