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9" r:id="rId2"/>
    <p:sldId id="256" r:id="rId3"/>
    <p:sldId id="257" r:id="rId4"/>
    <p:sldId id="258" r:id="rId5"/>
    <p:sldId id="259" r:id="rId6"/>
    <p:sldId id="260" r:id="rId7"/>
    <p:sldId id="314" r:id="rId8"/>
    <p:sldId id="261" r:id="rId9"/>
    <p:sldId id="262" r:id="rId10"/>
    <p:sldId id="315" r:id="rId11"/>
    <p:sldId id="304" r:id="rId12"/>
    <p:sldId id="305" r:id="rId13"/>
    <p:sldId id="306" r:id="rId14"/>
    <p:sldId id="266" r:id="rId15"/>
    <p:sldId id="272" r:id="rId16"/>
    <p:sldId id="267" r:id="rId17"/>
    <p:sldId id="302" r:id="rId18"/>
    <p:sldId id="307" r:id="rId19"/>
    <p:sldId id="268" r:id="rId20"/>
    <p:sldId id="308" r:id="rId21"/>
    <p:sldId id="309" r:id="rId22"/>
    <p:sldId id="298" r:id="rId23"/>
    <p:sldId id="303" r:id="rId24"/>
    <p:sldId id="310" r:id="rId25"/>
    <p:sldId id="318" r:id="rId26"/>
    <p:sldId id="275" r:id="rId27"/>
    <p:sldId id="319" r:id="rId28"/>
    <p:sldId id="276" r:id="rId29"/>
    <p:sldId id="277" r:id="rId30"/>
    <p:sldId id="300" r:id="rId31"/>
    <p:sldId id="278" r:id="rId32"/>
    <p:sldId id="280" r:id="rId33"/>
    <p:sldId id="316" r:id="rId34"/>
    <p:sldId id="282" r:id="rId35"/>
    <p:sldId id="317" r:id="rId36"/>
    <p:sldId id="313" r:id="rId37"/>
    <p:sldId id="285" r:id="rId38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7" autoAdjust="0"/>
  </p:normalViewPr>
  <p:slideViewPr>
    <p:cSldViewPr>
      <p:cViewPr varScale="1">
        <p:scale>
          <a:sx n="39" d="100"/>
          <a:sy n="39" d="100"/>
        </p:scale>
        <p:origin x="144" y="65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3094604"/>
            <a:ext cx="22431532" cy="64457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mt-MT" sz="15500" b="1" dirty="0">
                <a:latin typeface="Times New Roman" pitchFamily="18" charset="0"/>
              </a:rPr>
              <a:t>Qari mill-Ktieb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latin typeface="Times New Roman" pitchFamily="18" charset="0"/>
              </a:rPr>
              <a:t>tal-Eżodu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mt-MT" sz="10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0,16-21,34-38</a:t>
            </a:r>
          </a:p>
        </p:txBody>
      </p:sp>
    </p:spTree>
    <p:extLst>
      <p:ext uri="{BB962C8B-B14F-4D97-AF65-F5344CB8AC3E}">
        <p14:creationId xmlns:p14="http://schemas.microsoft.com/office/powerpoint/2010/main" val="2712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1484085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ikun hemm is-sħaba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tal-Mulej tistrieħ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fuq </a:t>
            </a:r>
          </a:p>
          <a:p>
            <a:r>
              <a:rPr lang="mt-MT" sz="15500" dirty="0">
                <a:latin typeface="Times New Roman" pitchFamily="18" charset="0"/>
              </a:rPr>
              <a:t>it-tabernaklu, imma billejl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kien ikun hemm in-nar, </a:t>
            </a:r>
            <a:endParaRPr lang="en-US" sz="15500" dirty="0" err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675925"/>
            <a:ext cx="2236009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kienu jarawh ulied Iżraelfil-mixi kollu tagħhom. </a:t>
            </a:r>
            <a:endParaRPr lang="en-US" sz="15500" dirty="0" err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3552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hi għażiża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d-dar tiegħek, 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2886" y="899394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5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513648"/>
            <a:ext cx="218600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Tixxennaq u tinfena ruħi għat-tempju tal-Mulej; ngħanni ferħan b’ruħi u gismi lil Alla l-ħaj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9959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hi għażiża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d-dar tiegħek, 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656524"/>
            <a:ext cx="218600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Sal-għasfur isib fejn jgħammar,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l-ħuttafa ssib il-bejta ħdejn l-artali tiegħek;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0029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hemm hi tqiegħed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iż-żgħar tagħha,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Mulej tal-eżerċti, Sultan u Alla tiegħi!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0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9959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hi għażiża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d-dar tiegħek, 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5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642110"/>
            <a:ext cx="2193146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Henjin dawk li jħammru f’darek;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huma jfaħħruk għal dejjem.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9866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F’dawk il-jiem, Mosè għamel kollox kif kien ordnalu l-Mulej.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Fl-ewwel xahar tat-tieni sena,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fl-ewwel jum tax-xahar</a:t>
            </a: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855506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Henjin dawk li jsibu fik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il-qawwa tagħhom,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jimxu u aktar jissaħħu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98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9959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hi għażiża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d-dar tiegħek, 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6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442210"/>
            <a:ext cx="2150283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jum wieħed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fit-tempju tiegħek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 minn elf jum f’post ieħor; 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513648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 noqgħod fuq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l-għatba ta’ dar Alla tiegħi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milli ngħammar fit-tined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tal-ħżiena.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99594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hi għażiża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d-dar tiegħek, Mulej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5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12737" y="2728094"/>
            <a:ext cx="21502838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ftħilna qalbna 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 nifhmu l-kliem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ta’ Ibnek.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2026258"/>
            <a:ext cx="22360094" cy="854906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47-53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70957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F’dak i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mien,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</a:rPr>
              <a:t>qal l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id-dixxipli tieg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u: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 Tixbah ukoll is-Saltna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 lil xibka mitfugħa l-baħar li fiha</a:t>
            </a: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talla’ t-tabernaklu. </a:t>
            </a:r>
          </a:p>
          <a:p>
            <a:r>
              <a:rPr lang="mt-MT" sz="15500" dirty="0">
                <a:latin typeface="Times New Roman" pitchFamily="18" charset="0"/>
              </a:rPr>
              <a:t>Mosè waqqaf it-tabernaklu; poġġa l-imqagħad tiegħu, qiegħed it-twavel, waħħal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it-traversi u waqqaf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jinġabar minn kollox.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timtela jtellgħuha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x-xatt, u joqogħdu bilqiegħda, jiġbru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fil-kannestri dak li jkun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tajjeb u jarmu l-ħażin. Hekk jiġri fi tmien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id-dinja: l-anġli joħorġu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jifirdu l-ħżiena mill-ġusti,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jixħtuhom fil-ħu</a:t>
            </a:r>
            <a:r>
              <a:rPr lang="en-US" sz="15500" b="1" dirty="0" err="1">
                <a:solidFill>
                  <a:srgbClr val="002060"/>
                </a:solidFill>
                <a:latin typeface="Times New Roman" pitchFamily="18" charset="0"/>
              </a:rPr>
              <a:t>ġġ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ie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ġ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4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4109" y="1381496"/>
            <a:ext cx="22288656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lvl="0"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tan-nar; hemmhekk ikun hemm il-biki u t-tgħażżiż </a:t>
            </a:r>
          </a:p>
          <a:p>
            <a:pPr lvl="0"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tas-snien. Kollu fhimtuh dan?”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4109" y="230712"/>
            <a:ext cx="22288656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“Iva” </a:t>
            </a:r>
          </a:p>
          <a:p>
            <a:r>
              <a:rPr lang="mt-MT" sz="13500" spc="-276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qalulu, u hu 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“Għalhekk kull kittieb li jkun sar dixxiplu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 tas-Smewwiet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12671" y="1095744"/>
            <a:ext cx="22431532" cy="9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jixbah lil wieħed sid li, mill-ħażna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 joħroġ sew il-ġdid u sew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il-qadim”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84109" y="3137590"/>
            <a:ext cx="22431532" cy="63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3500" dirty="0">
                <a:latin typeface="Times New Roman" pitchFamily="18" charset="0"/>
                <a:cs typeface="Arial" pitchFamily="34" charset="0"/>
              </a:rPr>
              <a:t>Meta mbagħad </a:t>
            </a:r>
            <a:r>
              <a:rPr lang="mt-MT" sz="13500" dirty="0">
                <a:latin typeface="Times New Roman" pitchFamily="18" charset="0"/>
              </a:rPr>
              <a:t>Ġ</a:t>
            </a:r>
            <a:r>
              <a:rPr lang="en-GB" sz="13500" dirty="0" err="1">
                <a:latin typeface="Times New Roman" pitchFamily="18" charset="0"/>
              </a:rPr>
              <a:t>esù</a:t>
            </a:r>
            <a:r>
              <a:rPr lang="mt-MT" sz="13500" dirty="0">
                <a:latin typeface="Times New Roman" pitchFamily="18" charset="0"/>
                <a:cs typeface="Arial" pitchFamily="34" charset="0"/>
              </a:rPr>
              <a:t> temm</a:t>
            </a:r>
          </a:p>
          <a:p>
            <a:r>
              <a:rPr lang="mt-MT" sz="13500" dirty="0">
                <a:latin typeface="Times New Roman" pitchFamily="18" charset="0"/>
                <a:cs typeface="Arial" pitchFamily="34" charset="0"/>
              </a:rPr>
              <a:t>dawn il-parabboli, telaq </a:t>
            </a:r>
            <a:endParaRPr lang="en-GB" sz="13500" dirty="0">
              <a:latin typeface="Times New Roman" pitchFamily="18" charset="0"/>
              <a:cs typeface="Arial" pitchFamily="34" charset="0"/>
            </a:endParaRPr>
          </a:p>
          <a:p>
            <a:r>
              <a:rPr lang="mt-MT" sz="13500" dirty="0">
                <a:latin typeface="Times New Roman" pitchFamily="18" charset="0"/>
                <a:cs typeface="Arial" pitchFamily="34" charset="0"/>
              </a:rPr>
              <a:t>minn hemm.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3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0106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il-pilastri. Firex it-tinda fuq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it-tabernaklu, u qiegħed</a:t>
            </a:r>
          </a:p>
          <a:p>
            <a:r>
              <a:rPr lang="mt-MT" sz="15500" dirty="0">
                <a:latin typeface="Times New Roman" pitchFamily="18" charset="0"/>
              </a:rPr>
              <a:t>l-għat</a:t>
            </a:r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 fuqu, kif kien ordna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l-Mulej lil Mosè.</a:t>
            </a:r>
          </a:p>
          <a:p>
            <a:r>
              <a:rPr lang="mt-MT" sz="15500" dirty="0">
                <a:latin typeface="Times New Roman" pitchFamily="18" charset="0"/>
              </a:rPr>
              <a:t>Ħa x-xhieda miktuba u</a:t>
            </a: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42292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qegħedha fl-arka; daħħal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il-lasti fl-arka u qiegħed </a:t>
            </a:r>
          </a:p>
          <a:p>
            <a:r>
              <a:rPr lang="mt-MT" sz="15500" dirty="0">
                <a:latin typeface="Times New Roman" pitchFamily="18" charset="0"/>
              </a:rPr>
              <a:t>l-għatu fuq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l-arka minn fuq. </a:t>
            </a:r>
          </a:p>
          <a:p>
            <a:r>
              <a:rPr lang="mt-MT" sz="15500" dirty="0">
                <a:latin typeface="Times New Roman" pitchFamily="18" charset="0"/>
              </a:rPr>
              <a:t>Qiegħed l-arka fit-tinda;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dendel il-purtiera tal-velu u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7391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għatta l-arka tax-xhieda miktuba, bħalma l-Mulej kien ordna lil Mosè.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Imbagħad is-sħaba ksiet</a:t>
            </a:r>
          </a:p>
          <a:p>
            <a:r>
              <a:rPr lang="mt-MT" sz="15500" dirty="0">
                <a:latin typeface="Times New Roman" pitchFamily="18" charset="0"/>
              </a:rPr>
              <a:t>it-tinda tal-laqgħa;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7391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l-glorja tal-Mulej imliet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it-tabernaklu. Mosè ma setax jidħol fit-tinda </a:t>
            </a:r>
          </a:p>
          <a:p>
            <a:r>
              <a:rPr lang="mt-MT" sz="15500" dirty="0">
                <a:latin typeface="Times New Roman" pitchFamily="18" charset="0"/>
              </a:rPr>
              <a:t>tal-laqgħa, g</a:t>
            </a:r>
            <a:r>
              <a:rPr lang="en-US" sz="15500" dirty="0">
                <a:latin typeface="Times New Roman" pitchFamily="18" charset="0"/>
              </a:rPr>
              <a:t>h</a:t>
            </a:r>
            <a:r>
              <a:rPr lang="mt-MT" sz="15500" dirty="0">
                <a:latin typeface="Times New Roman" pitchFamily="18" charset="0"/>
              </a:rPr>
              <a:t>ax fuqha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kien hemm tistrieħ is-sħaba, u </a:t>
            </a: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l-glorja tal-Mulej kienet timla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t-tabernaklu. </a:t>
            </a:r>
          </a:p>
          <a:p>
            <a:r>
              <a:rPr lang="mt-MT" sz="15500" dirty="0">
                <a:latin typeface="Times New Roman" pitchFamily="18" charset="0"/>
              </a:rPr>
              <a:t>Kull meta s-sħaba kienet tintrefa’ minn fuq </a:t>
            </a:r>
          </a:p>
          <a:p>
            <a:r>
              <a:rPr lang="mt-MT" sz="15500" dirty="0">
                <a:latin typeface="Times New Roman" pitchFamily="18" charset="0"/>
              </a:rPr>
              <a:t>it-tabernaklu, ulied Iżrael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70854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kienu jitilqu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minn fejn ikunu. U jekk is-sħaba ma kinetx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tintrefa’, anqas huma ma kienu jitilqu,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qabel ma tintrefa’ hi. Binhar kien</a:t>
            </a:r>
            <a:endParaRPr lang="en-US" sz="15500" dirty="0" err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533</Words>
  <Application>Microsoft Office PowerPoint</Application>
  <PresentationFormat>Custom</PresentationFormat>
  <Paragraphs>102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86</cp:revision>
  <dcterms:created xsi:type="dcterms:W3CDTF">2011-07-10T20:09:27Z</dcterms:created>
  <dcterms:modified xsi:type="dcterms:W3CDTF">2023-06-01T11:01:18Z</dcterms:modified>
</cp:coreProperties>
</file>