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92" r:id="rId2"/>
    <p:sldId id="257" r:id="rId3"/>
    <p:sldId id="258" r:id="rId4"/>
    <p:sldId id="611" r:id="rId5"/>
    <p:sldId id="259" r:id="rId6"/>
    <p:sldId id="260" r:id="rId7"/>
    <p:sldId id="261" r:id="rId8"/>
    <p:sldId id="317" r:id="rId9"/>
    <p:sldId id="262" r:id="rId10"/>
    <p:sldId id="263" r:id="rId11"/>
    <p:sldId id="318" r:id="rId12"/>
    <p:sldId id="264" r:id="rId13"/>
    <p:sldId id="265" r:id="rId14"/>
    <p:sldId id="288" r:id="rId15"/>
    <p:sldId id="319" r:id="rId16"/>
    <p:sldId id="309" r:id="rId17"/>
    <p:sldId id="310" r:id="rId18"/>
    <p:sldId id="268" r:id="rId19"/>
    <p:sldId id="269" r:id="rId20"/>
    <p:sldId id="270" r:id="rId21"/>
    <p:sldId id="320" r:id="rId22"/>
    <p:sldId id="311" r:id="rId23"/>
    <p:sldId id="272" r:id="rId24"/>
    <p:sldId id="308" r:id="rId25"/>
    <p:sldId id="312" r:id="rId26"/>
    <p:sldId id="274" r:id="rId27"/>
    <p:sldId id="321" r:id="rId28"/>
    <p:sldId id="313" r:id="rId29"/>
    <p:sldId id="607" r:id="rId30"/>
    <p:sldId id="295" r:id="rId31"/>
    <p:sldId id="608" r:id="rId32"/>
    <p:sldId id="297" r:id="rId33"/>
    <p:sldId id="278" r:id="rId34"/>
    <p:sldId id="279" r:id="rId35"/>
    <p:sldId id="280" r:id="rId36"/>
    <p:sldId id="609" r:id="rId37"/>
    <p:sldId id="281" r:id="rId38"/>
    <p:sldId id="282" r:id="rId39"/>
    <p:sldId id="322" r:id="rId40"/>
    <p:sldId id="283" r:id="rId41"/>
    <p:sldId id="284" r:id="rId42"/>
    <p:sldId id="285" r:id="rId43"/>
    <p:sldId id="323" r:id="rId44"/>
    <p:sldId id="286" r:id="rId45"/>
    <p:sldId id="315" r:id="rId46"/>
    <p:sldId id="610" r:id="rId47"/>
    <p:sldId id="316" r:id="rId48"/>
    <p:sldId id="307" r:id="rId49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D61"/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30" y="474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1F9C9E-9A36-474F-9CA0-BC398E5213C2}" type="datetimeFigureOut">
              <a:rPr lang="mt-MT"/>
              <a:pPr>
                <a:defRPr/>
              </a:pPr>
              <a:t>11/06/2023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E161DD-B7AB-408D-B98C-6229AA043A7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96771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00FE-CBEE-4DF9-B2F2-068FBAC3A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FB64-3FDD-4EFF-BB59-BA3583ABB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5C10-0FCF-4A7F-8644-4F8D9BCD2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1C3E-5990-43E7-B942-DFFD0A159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4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5961-E4FC-4393-B956-0979F9807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1F97-98CD-4794-A7DD-007DFC4DD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D167-8A48-45D0-8540-C8C8B1063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6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4F93-A0D0-416D-A657-9396E92B6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704F-EE30-4521-B92C-3F2A43B82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2AE8-4E4B-4B5A-B125-723C43179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30BCE-89E9-4F9C-B4AA-0ADF95497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D79DE34-5255-4AD4-9214-2599BFD32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4588"/>
            <a:ext cx="23399749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tal-Imħallfin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 11, 29-39a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394488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jgħajjat u jgħid: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“Jaħasra binti, int ħawwadtni sewwa, int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l-inkwiet tiegħi! Tajt kelma lill-Mulej, u ma nistax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394488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nerġa’ lura minnha!”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hi weġbitu: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“Missier, int ftaħt fommok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il-Mulej, agħmel </a:t>
            </a:r>
            <a:r>
              <a:rPr lang="mt-MT" sz="15500" b="1" i="1" spc="-150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minni skont ma ħareġ minn</a:t>
            </a:r>
          </a:p>
        </p:txBody>
      </p:sp>
    </p:spTree>
    <p:extLst>
      <p:ext uri="{BB962C8B-B14F-4D97-AF65-F5344CB8AC3E}">
        <p14:creationId xmlns:p14="http://schemas.microsoft.com/office/powerpoint/2010/main" val="3695280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fommok, la darba l-Mulej tak li titħallas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mill-għedewwa tiegħek, ulied Għammon.”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spc="-150" dirty="0">
                <a:latin typeface="Times New Roman" pitchFamily="18" charset="0"/>
              </a:rPr>
              <a:t>U ssuktat tgħid lil missierha: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0"/>
            <a:ext cx="22610512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biss nitolb</a:t>
            </a:r>
            <a:r>
              <a:rPr 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ok</a:t>
            </a: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tagħtini: ħallini mmur niġġe</a:t>
            </a:r>
            <a:r>
              <a:rPr lang="en-US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 għal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441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xahrejn fuq l-għoljiet nibki xbubiti, jiena u sħabi.”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35298"/>
            <a:ext cx="22394488" cy="1224136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hu qalilha: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“Mur.”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ħallieha tmur għal xahrejn: u marret, hi u sħaba, u bkiet xbubitha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35298"/>
            <a:ext cx="22394488" cy="1224136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tiġġerra fuq l-għoljiet. U fi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tmiem ix-xahrejn reġgħet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lura għand missierha u dan għamel minnha li kien wiegħed.</a:t>
            </a:r>
          </a:p>
        </p:txBody>
      </p:sp>
    </p:spTree>
    <p:extLst>
      <p:ext uri="{BB962C8B-B14F-4D97-AF65-F5344CB8AC3E}">
        <p14:creationId xmlns:p14="http://schemas.microsoft.com/office/powerpoint/2010/main" val="1268277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20516" y="4499794"/>
            <a:ext cx="23399750" cy="4843526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635" y="611362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9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610643" y="1439454"/>
            <a:ext cx="22178464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Ħieni l-bniedem li jqiegħed fil-Mulej it-tama tiegħu,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ma jmurx mal-kburin, mogħtija għall-gideb.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5718"/>
            <a:ext cx="23399750" cy="4968552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466496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F’dak iż-żmien l-ispirtu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tal-Mulej ġie fuq Ġeftaħ, li għadda minn Gilgħad u Manassi għal Misfa ta’ Gilgħad u baqa’ sejjer lejn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02630" y="0"/>
            <a:ext cx="22394489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Int ma titgħaxxaqx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b’sagrifiċċji u offerti;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dirty="0" err="1">
                <a:latin typeface="Times New Roman" pitchFamily="18" charset="0"/>
              </a:rPr>
              <a:t>i</a:t>
            </a:r>
            <a:r>
              <a:rPr lang="mt-MT" sz="15500" dirty="0">
                <a:latin typeface="Times New Roman" pitchFamily="18" charset="0"/>
              </a:rPr>
              <a:t>mma widnejja inti ftaħtli;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ma tlabtnix vittmi tal-ħruq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u tat-tpattija.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02630" y="3744639"/>
            <a:ext cx="22394489" cy="52551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Imbagħad jien għedt: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ġej.”</a:t>
            </a:r>
          </a:p>
        </p:txBody>
      </p:sp>
    </p:spTree>
    <p:extLst>
      <p:ext uri="{BB962C8B-B14F-4D97-AF65-F5344CB8AC3E}">
        <p14:creationId xmlns:p14="http://schemas.microsoft.com/office/powerpoint/2010/main" val="2644648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79714"/>
            <a:ext cx="23399750" cy="504056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2388727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2662914"/>
            <a:ext cx="22322479" cy="727415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“Fil-bidu tal-ktieb hemm miktub fuqi li nagħmel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ir-rieda tiegħek.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02631" y="2483570"/>
            <a:ext cx="22394487" cy="714290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tiegħi, dan jogħġobni;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il-liġi tiegħek ġewwa qalbi.”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38354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10766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30622" y="3563690"/>
            <a:ext cx="22538505" cy="494355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Xandart il-ġustizzja </a:t>
            </a:r>
            <a:b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f’ġemgħa kbira;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30622" y="2339554"/>
            <a:ext cx="22538505" cy="7463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</a:t>
            </a: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ufftejja ma żammejthomx magħluqa.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dan inti tafu.</a:t>
            </a:r>
          </a:p>
        </p:txBody>
      </p:sp>
    </p:spTree>
    <p:extLst>
      <p:ext uri="{BB962C8B-B14F-4D97-AF65-F5344CB8AC3E}">
        <p14:creationId xmlns:p14="http://schemas.microsoft.com/office/powerpoint/2010/main" val="428348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3707706"/>
            <a:ext cx="23399750" cy="3835414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 jien, ġej biex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nagħmel ir-rieda tiegħek</a:t>
            </a:r>
          </a:p>
        </p:txBody>
      </p:sp>
    </p:spTree>
    <p:extLst>
      <p:ext uri="{BB962C8B-B14F-4D97-AF65-F5344CB8AC3E}">
        <p14:creationId xmlns:p14="http://schemas.microsoft.com/office/powerpoint/2010/main" val="39343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754659" y="2754176"/>
            <a:ext cx="22322480" cy="723609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ulied Għammon.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U Ġeftaħ għamel wegħda </a:t>
            </a:r>
            <a:r>
              <a:rPr lang="mt-MT" sz="15500" dirty="0">
                <a:latin typeface="Times New Roman" pitchFamily="18" charset="0"/>
              </a:rPr>
              <a:t>lill-Mulej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u qal: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947441" y="2675925"/>
            <a:ext cx="1950486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Illum la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twebbsux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qalbkom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,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iżda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isimgħu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leħen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il-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Mulej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2631" y="1528332"/>
            <a:ext cx="22394488" cy="9543324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skont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22, 1-14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1439454"/>
            <a:ext cx="22322480" cy="972108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F’dak iż-żmien, Ġes</a:t>
            </a:r>
            <a:r>
              <a:rPr lang="en-US" sz="15500" dirty="0">
                <a:latin typeface="Times New Roman" pitchFamily="18" charset="0"/>
              </a:rPr>
              <a:t>ù</a:t>
            </a:r>
            <a:r>
              <a:rPr lang="mt-MT" sz="15500" dirty="0">
                <a:latin typeface="Times New Roman" pitchFamily="18" charset="0"/>
              </a:rPr>
              <a:t> raġa’ qabad ikellem lill-kbarat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tal-qassisin u lill-fariżej </a:t>
            </a:r>
            <a:endParaRPr lang="en-GB" sz="15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bil-p</a:t>
            </a:r>
            <a:r>
              <a:rPr lang="en-US" sz="15500" dirty="0">
                <a:latin typeface="Times New Roman" pitchFamily="18" charset="0"/>
              </a:rPr>
              <a:t>a</a:t>
            </a:r>
            <a:r>
              <a:rPr lang="mt-MT" sz="15500" dirty="0">
                <a:latin typeface="Times New Roman" pitchFamily="18" charset="0"/>
              </a:rPr>
              <a:t>rabboli u qalilhom: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0"/>
            <a:ext cx="22466496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“Is-Saltna tas-smewwiet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tixbah lil wieħed sultan li għamel festa għat-tieġ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binu. U bagħat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għall-mistednin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726996"/>
            <a:ext cx="22538504" cy="729045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mal-qaddejja tiegħu biex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jiġu għall-festa; imma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ma ridux jiġu.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1430852"/>
            <a:ext cx="22538504" cy="988274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reġa’ bagħat qaddejja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oħra, u qallilhom: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lill-mistednin: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il-mejda tiegħi lesta,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708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58032"/>
            <a:ext cx="23399750" cy="982838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il-barrin u l-għ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ġiela msemmna diġà maqtula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kollox lest, ejjew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għall-festa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en-US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0"/>
            <a:ext cx="22394488" cy="125999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dawk ma tawx kas;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mar l-għalqa, min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għan-negozju tiegħu, u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l-bqija qadbu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ill-qaddejja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tan, żebilħuhom u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02631" y="448275"/>
            <a:ext cx="22394488" cy="121326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qatluhom. Is-sultan inkorla ħafna, u bagħat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is-suldati tiegħu, qered lil dawk il-qattiela, u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ħaraqilhom il-belt tagħhom.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538635" y="341908"/>
            <a:ext cx="22322480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inti terħi f’idejja lil ulied Għammon, min joħroġ jilqagħni l-ewwwel minn bieb dari, meta nerġa’ lura bis-sliem minn</a:t>
            </a:r>
          </a:p>
        </p:txBody>
      </p:sp>
    </p:spTree>
    <p:extLst>
      <p:ext uri="{BB962C8B-B14F-4D97-AF65-F5344CB8AC3E}">
        <p14:creationId xmlns:p14="http://schemas.microsoft.com/office/powerpoint/2010/main" val="39900929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396750"/>
            <a:ext cx="22610512" cy="120959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 qal lill-qaddejja tiegħu: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‘Il-festa mħejjija, imma lil dawk ma kienx ta’ min jistedinhom għaliha.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32578"/>
            <a:ext cx="22610512" cy="1207207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morru f’salib it-toroq usejħu għall-festa lil kull min issibu.’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il-qaddejja ħarġu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fit-triqat u ġabru lil kull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269900"/>
            <a:ext cx="22538504" cy="122046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pl-PL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 sabu, ħżiena u tajba u s-sala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mtliet bin-nies</a:t>
            </a:r>
            <a:r>
              <a:rPr lang="en-GB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għall-mejda.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jidħol is-sultan ħalli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 min kien hemm fuq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395338"/>
            <a:ext cx="22538504" cy="119533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il-mejda, u hemmhekk lemaħ wieħed li ma kienx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liebes għall-festa tat-tieġ; u qallu: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‘Ħabib, dan kif dħalt hawn</a:t>
            </a:r>
          </a:p>
        </p:txBody>
      </p:sp>
    </p:spTree>
    <p:extLst>
      <p:ext uri="{BB962C8B-B14F-4D97-AF65-F5344CB8AC3E}">
        <p14:creationId xmlns:p14="http://schemas.microsoft.com/office/powerpoint/2010/main" val="3900368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341908"/>
            <a:ext cx="22466496" cy="1206063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m’intix liebes għall-festa?’ Dak tbikkem. Imbgħad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is-sultan qal lil dawk li kienu qegħdin iservu: ‘Orbtu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riġlejh u idejh u</a:t>
            </a:r>
            <a:endParaRPr lang="en-GB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638052"/>
            <a:ext cx="22466496" cy="946834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waddbuh ‘il barra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fid-dlam; hemmhekk ikun hemm il-biki u t-tgħażżiż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tas-snien!’</a:t>
            </a:r>
          </a:p>
        </p:txBody>
      </p:sp>
    </p:spTree>
    <p:extLst>
      <p:ext uri="{BB962C8B-B14F-4D97-AF65-F5344CB8AC3E}">
        <p14:creationId xmlns:p14="http://schemas.microsoft.com/office/powerpoint/2010/main" val="1052259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2754176"/>
            <a:ext cx="22466496" cy="723609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ħafna huma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l-imsejħin, imma ftit </a:t>
            </a:r>
          </a:p>
          <a:p>
            <a:pPr marL="0" indent="0" algn="ctr" eaLnBrk="1" hangingPunct="1">
              <a:spcBef>
                <a:spcPct val="0"/>
              </a:spcBef>
              <a:buNone/>
              <a:tabLst>
                <a:tab pos="15249525" algn="l"/>
              </a:tabLs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il-magħżulin.”</a:t>
            </a:r>
          </a:p>
        </p:txBody>
      </p:sp>
    </p:spTree>
    <p:extLst>
      <p:ext uri="{BB962C8B-B14F-4D97-AF65-F5344CB8AC3E}">
        <p14:creationId xmlns:p14="http://schemas.microsoft.com/office/powerpoint/2010/main" val="720389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931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2646164"/>
            <a:ext cx="22754528" cy="745212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l-Għammonin, ikun tal-Mulej u noffrihulu b’sagrifiċċju tal-ħruq.”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530040"/>
            <a:ext cx="22466496" cy="968437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U Ġeftaħ għadda lejn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itchFamily="18" charset="0"/>
              </a:rPr>
              <a:t>l-Għammonin biex jaħbat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dirty="0">
                <a:latin typeface="Times New Roman" pitchFamily="18" charset="0"/>
              </a:rPr>
              <a:t>għalihom, u l-Mulej irħielhom f’idejh.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94619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sz="15500" spc="-300" dirty="0">
                <a:latin typeface="Times New Roman" pitchFamily="18" charset="0"/>
              </a:rPr>
              <a:t>U kissirhom minn Għarogħer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en-US" altLang="en-US" sz="15500" dirty="0">
                <a:latin typeface="Times New Roman" pitchFamily="18" charset="0"/>
              </a:rPr>
              <a:t>s</a:t>
            </a:r>
            <a:r>
              <a:rPr lang="mt-MT" altLang="en-US" sz="15500" dirty="0">
                <a:latin typeface="Times New Roman" pitchFamily="18" charset="0"/>
              </a:rPr>
              <a:t>a tasal sa Minnit-għoxrin belt b’kollox- u sa Abel-Keramin f’taqtigħ</a:t>
            </a:r>
            <a:r>
              <a:rPr lang="en-US" altLang="en-US" sz="15500" dirty="0">
                <a:latin typeface="Times New Roman" pitchFamily="18" charset="0"/>
              </a:rPr>
              <a:t>a</a:t>
            </a:r>
            <a:r>
              <a:rPr lang="mt-MT" altLang="en-US" sz="15500" dirty="0">
                <a:latin typeface="Times New Roman" pitchFamily="18" charset="0"/>
              </a:rPr>
              <a:t> kbira sewwa. U hekk ulied Iżrael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30623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kaxkru lil ulied Għammon minn quddiemhom.</a:t>
            </a:r>
            <a:r>
              <a:rPr lang="en-US" altLang="en-US" sz="155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U Ġeftaħ mar </a:t>
            </a:r>
            <a:r>
              <a:rPr lang="en-US" altLang="en-US" sz="15500" dirty="0">
                <a:latin typeface="Times New Roman" pitchFamily="18" charset="0"/>
              </a:rPr>
              <a:t>M</a:t>
            </a:r>
            <a:r>
              <a:rPr lang="mt-MT" altLang="en-US" sz="15500" dirty="0">
                <a:latin typeface="Times New Roman" pitchFamily="18" charset="0"/>
              </a:rPr>
              <a:t>isfa lejn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daru, u hemm jilmaħ lil bintu ħierġa tilgħu </a:t>
            </a:r>
          </a:p>
        </p:txBody>
      </p:sp>
    </p:spTree>
    <p:extLst>
      <p:ext uri="{BB962C8B-B14F-4D97-AF65-F5344CB8AC3E}">
        <p14:creationId xmlns:p14="http://schemas.microsoft.com/office/powerpoint/2010/main" val="69134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0"/>
            <a:ext cx="22538504" cy="1259998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latin typeface="Times New Roman" pitchFamily="18" charset="0"/>
              </a:rPr>
              <a:t>bit-tnabar u ż-żfin; kienet bint waħdanija tiegħu u ma kellux ħlief</a:t>
            </a:r>
            <a:r>
              <a:rPr lang="en-US" altLang="en-US" sz="15500" dirty="0">
                <a:latin typeface="Times New Roman" pitchFamily="18" charset="0"/>
              </a:rPr>
              <a:t>h</a:t>
            </a:r>
            <a:r>
              <a:rPr lang="mt-MT" altLang="en-US" sz="15500" dirty="0">
                <a:latin typeface="Times New Roman" pitchFamily="18" charset="0"/>
              </a:rPr>
              <a:t>a, la subien u lanqas bniet.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U malli raha ċarrat ħwejġu, u beda</a:t>
            </a:r>
            <a:endParaRPr lang="en-US" sz="155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756</Words>
  <Application>Microsoft Office PowerPoint</Application>
  <PresentationFormat>Custom</PresentationFormat>
  <Paragraphs>106</Paragraphs>
  <Slides>48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42</cp:revision>
  <dcterms:created xsi:type="dcterms:W3CDTF">2011-08-03T18:37:20Z</dcterms:created>
  <dcterms:modified xsi:type="dcterms:W3CDTF">2023-06-11T04:44:31Z</dcterms:modified>
</cp:coreProperties>
</file>