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87" r:id="rId3"/>
    <p:sldId id="257" r:id="rId4"/>
    <p:sldId id="258" r:id="rId5"/>
    <p:sldId id="259" r:id="rId6"/>
    <p:sldId id="308" r:id="rId7"/>
    <p:sldId id="260" r:id="rId8"/>
    <p:sldId id="309" r:id="rId9"/>
    <p:sldId id="299" r:id="rId10"/>
    <p:sldId id="265" r:id="rId11"/>
    <p:sldId id="263" r:id="rId12"/>
    <p:sldId id="297" r:id="rId13"/>
    <p:sldId id="300" r:id="rId14"/>
    <p:sldId id="266" r:id="rId15"/>
    <p:sldId id="298" r:id="rId16"/>
    <p:sldId id="301" r:id="rId17"/>
    <p:sldId id="268" r:id="rId18"/>
    <p:sldId id="312" r:id="rId19"/>
    <p:sldId id="302" r:id="rId20"/>
    <p:sldId id="310" r:id="rId21"/>
    <p:sldId id="290" r:id="rId22"/>
    <p:sldId id="311" r:id="rId23"/>
    <p:sldId id="291" r:id="rId24"/>
    <p:sldId id="273" r:id="rId25"/>
    <p:sldId id="274" r:id="rId26"/>
    <p:sldId id="275" r:id="rId27"/>
    <p:sldId id="313" r:id="rId28"/>
    <p:sldId id="276" r:id="rId29"/>
    <p:sldId id="277" r:id="rId30"/>
    <p:sldId id="315" r:id="rId31"/>
    <p:sldId id="314" r:id="rId32"/>
    <p:sldId id="295" r:id="rId33"/>
    <p:sldId id="305" r:id="rId34"/>
    <p:sldId id="296" r:id="rId35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4660"/>
  </p:normalViewPr>
  <p:slideViewPr>
    <p:cSldViewPr>
      <p:cViewPr varScale="1">
        <p:scale>
          <a:sx n="60" d="100"/>
          <a:sy n="60" d="100"/>
        </p:scale>
        <p:origin x="234" y="7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F3F6E09-4C77-4CDB-8DB0-BA45566BE1FA}" type="datetimeFigureOut">
              <a:rPr lang="mt-MT"/>
              <a:pPr>
                <a:defRPr/>
              </a:pPr>
              <a:t>12/06/2023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425E84C-67D0-49A0-A0D1-FA31DBC3545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43492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sz="15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5E84C-67D0-49A0-A0D1-FA31DBC3545F}" type="slidenum">
              <a:rPr lang="mt-MT" smtClean="0"/>
              <a:pPr>
                <a:defRPr/>
              </a:pPr>
              <a:t>11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7189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FAB0D-F2B5-491B-9602-6F04A3E1703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5588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6F97-1DB5-4D3F-BF20-E80CA3C8513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91705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65E38-D04E-471B-98F5-AA6DB5E7B02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6866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626070C-201B-4F33-86C2-A8186245B476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BC57B8-52CB-43D2-B8C3-66146B6EC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01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7A7676-A7B3-4D4F-A489-F247E312E424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1723D7-9756-4211-9781-F84B40DFD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47A854D-CDD1-4326-979B-1305AD5B5920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277D9F5-1BA7-41E4-9F20-1D69F549B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7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A9449A-B913-4086-A393-E8E8E5AD48DB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0B0427-5180-48E0-8CFC-FBD6463DD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54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6A0261E-E107-46BE-A638-6D78FE32CD03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2FE434-7C72-4912-8D8D-38ADB425F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58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7AB42DF-7B72-43D7-A11A-F632CE551846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326A01-2A96-4F6F-A235-3B43E1B13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38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02100A-7677-45DD-B87C-26E9EDF5B583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26EA9D4-911A-4122-B9C8-5944CF515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81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AEE98F-4C90-4CD7-B55A-2C2DB4D95589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85A438-CB6B-461E-9963-9B45F235A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9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B4D14-FDE5-4974-A2A3-AA4639C8573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47983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4BBFFB-D736-4DAF-A56F-0D61BFF24074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038883-B27B-4DF4-BF99-E072A407D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47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B57C47-FEE4-49FB-94B1-538585FBB3E8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944BE3-E043-44AD-BEDA-2BC7EDCBA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79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47F8F3D-4BD2-4F38-B274-9B95AA79035C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3597F37-080F-443A-BBDD-CE362FC83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8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CAB81-2D24-48AE-9177-A30378975E9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77584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E0F2-88FC-479C-BD7F-FC355BAF223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4368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754D4-4E92-45A6-B320-27CC5CF66A6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8217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0FAC4-E68C-4AFC-93C1-27D2CD0198C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5891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ED4D4-B1D6-468B-9DA1-39FCB81C550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6320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50C9-14FB-4AD2-88C3-F3F807D1836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4330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40A1-96FB-46E6-9C3D-C2586562BBD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421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en-US"/>
              <a:t>Click to edit Master text styles</a:t>
            </a:r>
          </a:p>
          <a:p>
            <a:pPr lvl="1"/>
            <a:r>
              <a:rPr lang="mt-MT" altLang="en-US"/>
              <a:t>Second level</a:t>
            </a:r>
          </a:p>
          <a:p>
            <a:pPr lvl="2"/>
            <a:r>
              <a:rPr lang="mt-MT" altLang="en-US"/>
              <a:t>Third level</a:t>
            </a:r>
          </a:p>
          <a:p>
            <a:pPr lvl="3"/>
            <a:r>
              <a:rPr lang="mt-MT" altLang="en-US"/>
              <a:t>Fourth level</a:t>
            </a:r>
          </a:p>
          <a:p>
            <a:pPr lvl="4"/>
            <a:r>
              <a:rPr lang="mt-MT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pitchFamily="34" charset="0"/>
              </a:defRPr>
            </a:lvl1pPr>
          </a:lstStyle>
          <a:p>
            <a:pPr>
              <a:defRPr/>
            </a:pPr>
            <a:fld id="{78D8F0C1-7ED7-4780-80FB-93E439BFF76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05" b="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9DBA4-4730-412A-93A5-37CBD2472C3B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5" b="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5" b="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84567A-3067-4E57-81A3-041028BFF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874725"/>
            <a:ext cx="23399750" cy="7673741"/>
          </a:xfrm>
        </p:spPr>
        <p:txBody>
          <a:bodyPr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b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Tessalonkin</a:t>
            </a:r>
            <a:b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1 Tess 3, 7-13</a:t>
            </a:r>
            <a:br>
              <a:rPr lang="en-US" altLang="en-US" sz="9600" b="1" i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</a:br>
            <a:endParaRPr lang="en-US" altLang="en-US" sz="11024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85086"/>
            <a:ext cx="23399750" cy="939542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traġġa’ l-bnedmin lejn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it-trab,u tgħidilhom: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latin typeface="Times New Roman" pitchFamily="18" charset="0"/>
              </a:rPr>
              <a:t>“Erġhħu lura, </a:t>
            </a:r>
            <a:endParaRPr lang="en-GB" sz="15500" b="1" i="1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mt-MT" sz="15500" b="1" i="1" dirty="0">
                <a:latin typeface="Times New Roman" pitchFamily="18" charset="0"/>
              </a:rPr>
              <a:t> bnedmin.”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3500" dirty="0"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7979"/>
            <a:ext cx="23399750" cy="968403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Elf sena huma għalik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 jum tal-bieraħ li għadda,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 bħal sahra tal-lejl.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sz="13500" dirty="0"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98069"/>
            <a:ext cx="23399749" cy="5003850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Imliena, Mulej, </a:t>
            </a:r>
          </a:p>
          <a:p>
            <a:pPr marL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bit-tieba tiegħek</a:t>
            </a:r>
          </a:p>
          <a:p>
            <a:pPr algn="ctr" eaLnBrk="1" hangingPunct="1">
              <a:buNone/>
              <a:defRPr/>
            </a:pP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74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456" y="1452576"/>
            <a:ext cx="21502838" cy="969483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Għalhekk għallimna ngħoddu jiem ħajjitna,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abiex aħna nimxu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bil-għaqal.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299" y="1439454"/>
            <a:ext cx="21717152" cy="972108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Dur lejna, Mulej! Kemm se ddum?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Ħenn għall-qaddejja tiegħek!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98863"/>
            <a:ext cx="23399749" cy="5003850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Imliena, Mulej, </a:t>
            </a:r>
          </a:p>
          <a:p>
            <a:pPr marL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bit-tieba tiegħek</a:t>
            </a:r>
          </a:p>
          <a:p>
            <a:pPr algn="ctr" eaLnBrk="1" hangingPunct="1">
              <a:buFontTx/>
              <a:buNone/>
              <a:defRPr/>
            </a:pPr>
            <a:endParaRPr lang="mt-MT" sz="14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10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5580" y="1467540"/>
            <a:ext cx="21788590" cy="966490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Imliena kmieni bit-tieba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tiegħek,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iex nifirħu u nithennew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ħajjitna kollha.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276117"/>
            <a:ext cx="22288656" cy="1204775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tkun fuqna l-grazzja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Alla Sidna!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Wettqilna inti x-xogħol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jdejna,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ettaq, iva, 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għol idejna.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080" y="3798863"/>
            <a:ext cx="23399749" cy="5003850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Imliena, Mulej, </a:t>
            </a:r>
          </a:p>
          <a:p>
            <a:pPr marL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bit-tieba tiegħek</a:t>
            </a:r>
          </a:p>
          <a:p>
            <a:pPr algn="ctr" eaLnBrk="1" hangingPunct="1">
              <a:buNone/>
              <a:defRPr/>
            </a:pP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5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9795" y="4942672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47" y="0"/>
            <a:ext cx="2236009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Ħuti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mt-MT" altLang="en-US" sz="15500" dirty="0">
                <a:latin typeface="Times New Roman" pitchFamily="18" charset="0"/>
              </a:rPr>
              <a:t>aħna għamilna l-qalb, minħabba fikom u l-fidi tagħkom, fin-niket 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t-tbatijiet tagħna. Issa ngħixu għax intom sħaħ </a:t>
            </a:r>
            <a:endParaRPr lang="en-GB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98423" y="1513648"/>
            <a:ext cx="21931466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Ishru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u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kunu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lesti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,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għax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qatt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ma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tisgħu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tobsru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s-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siegħa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li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fiha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jiġi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Bin </a:t>
            </a:r>
            <a:endParaRPr lang="mt-MT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il-bniedem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9795" y="4442606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892307"/>
            <a:ext cx="23399750" cy="8815374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GB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24, 42-51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51" y="3834867"/>
            <a:ext cx="22034448" cy="493184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F’dak iż-żmien,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qal </a:t>
            </a:r>
            <a:endParaRPr lang="en-GB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lid-dixxipli tiegħu: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51" y="317683"/>
            <a:ext cx="22034448" cy="1196621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“Ishru, mela, għax ma tafuhx il-jum li fih jiġi Sidkom. Kunu afu dan, li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kieku sid id-dar kellu jkun jaf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liema sahra tal-lejl se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180726"/>
            <a:ext cx="22431532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 l-ħalliel, kien jishar u ma jħallix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jinfidlu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l-ħitan ta’ daru. Mela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kunu lesti intom ukoll, għax qatt ma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09" y="1404156"/>
            <a:ext cx="22431532" cy="979167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tistgħu tobsru s-siegħa li fiha jiġi Bin il-bniedem.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 min tgħidu li hu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l-qaddej fidil u għaqli?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7" y="233673"/>
            <a:ext cx="22826536" cy="1213264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hu dak li s-sid iqiegħdu fuq niesu biex jagħtihom jieklu fil-ħin? Ħieni dak il-qaddej li sidu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 u jsibu jaqdi dmiru.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390" y="1458603"/>
            <a:ext cx="22502970" cy="968437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Tassew, ngħidilkom, li jafdalu ġidu kollu f’idejh.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jekk dak il-qaddej ħażin jibda jgħid f’qalbu: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390" y="270471"/>
            <a:ext cx="22502970" cy="1206063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‘Sidi jiddawwar ma jiġi,’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jaqbad isawwat lil sħabu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l-oħra, u jiekol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jixrob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mas-sakranazzi, sid dak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il-qaddej jasal f’jum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hu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7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671" y="0"/>
            <a:ext cx="22431532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fil-Mulej.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Kif nistgħu niżżu ħajr lil Alla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għal dan il-ferħ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kollu li għandna minħabba fikom quddiem Alla tagħna!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671" y="0"/>
            <a:ext cx="22502970" cy="12599988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jkunx jistennieh, f’siegħa li fiha jieħdu għal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għarrieda, u jagħmlu bċejjeċ u jagħtih li ħaqqhom in-nies ta’ wiċċ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679" y="2795257"/>
            <a:ext cx="21530392" cy="700947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b’ieħor: hemmhekk ikun hemm il-biki, u t-tgħażżiż tas-snien.”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4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4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4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4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4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4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4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4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4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90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671" y="0"/>
            <a:ext cx="22502970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Lejl u nhar nitlob fuq li nitlob biex nara lil wiċċkom u ntemm kulma jonqos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fil-fidi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tagħkom.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Mhux li kienu Alla nnifsu,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390" y="234467"/>
            <a:ext cx="22502970" cy="1213264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Missierna, u Sidna Ġes</a:t>
            </a:r>
            <a:r>
              <a:rPr lang="en-US" altLang="en-US" sz="15500" dirty="0">
                <a:latin typeface="Times New Roman" pitchFamily="18" charset="0"/>
              </a:rPr>
              <a:t>ù</a:t>
            </a:r>
            <a:r>
              <a:rPr lang="mt-MT" altLang="en-US" sz="15500" dirty="0">
                <a:latin typeface="Times New Roman" pitchFamily="18" charset="0"/>
              </a:rPr>
              <a:t> Kristu jwittulna t-triq għal għandkom!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Jalla l-Mulej ikattri</a:t>
            </a:r>
            <a:r>
              <a:rPr lang="en-US" altLang="en-US" sz="15500" dirty="0">
                <a:latin typeface="Times New Roman" pitchFamily="18" charset="0"/>
              </a:rPr>
              <a:t>l</a:t>
            </a:r>
            <a:r>
              <a:rPr lang="mt-MT" altLang="en-US" sz="15500" dirty="0">
                <a:latin typeface="Times New Roman" pitchFamily="18" charset="0"/>
              </a:rPr>
              <a:t>kom u jfawwa</a:t>
            </a:r>
            <a:r>
              <a:rPr lang="en-US" altLang="en-US" sz="15500" dirty="0">
                <a:latin typeface="Times New Roman" pitchFamily="18" charset="0"/>
              </a:rPr>
              <a:t>r</a:t>
            </a:r>
            <a:r>
              <a:rPr lang="mt-MT" altLang="en-US" sz="15500" dirty="0">
                <a:latin typeface="Times New Roman" pitchFamily="18" charset="0"/>
              </a:rPr>
              <a:t>kom bl-imħabba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233" y="0"/>
            <a:ext cx="22574408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għal xulxin u lejn kulħadd, l-istess bħalma aħna nħobbu lilkom, ħalli jqawwilkom qalbkom u jkollkom qdusija bla għajb quddiem Alla,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671" y="2646735"/>
            <a:ext cx="22574408" cy="730810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Missier, għal meta jiġi Sidna Ġes</a:t>
            </a:r>
            <a:r>
              <a:rPr lang="en-US" altLang="en-US" sz="15500" dirty="0">
                <a:latin typeface="Times New Roman" pitchFamily="18" charset="0"/>
              </a:rPr>
              <a:t>ù</a:t>
            </a:r>
            <a:r>
              <a:rPr lang="mt-MT" altLang="en-US" sz="15500" dirty="0">
                <a:latin typeface="Times New Roman" pitchFamily="18" charset="0"/>
              </a:rPr>
              <a:t> mdawwar </a:t>
            </a:r>
            <a:endParaRPr lang="en-GB" alt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bil-qaddisin tiegħu!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1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4067746"/>
            <a:ext cx="23399749" cy="5003850"/>
          </a:xfrm>
        </p:spPr>
        <p:txBody>
          <a:bodyPr/>
          <a:lstStyle/>
          <a:p>
            <a:pPr marL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Imliena, Mulej, </a:t>
            </a:r>
          </a:p>
          <a:p>
            <a:pPr marL="0" algn="ctr" eaLnBrk="1" hangingPunct="1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bit-tieba tiegħek</a:t>
            </a:r>
          </a:p>
          <a:p>
            <a:pPr algn="ctr" eaLnBrk="1" hangingPunct="1">
              <a:buFontTx/>
              <a:buNone/>
              <a:defRPr/>
            </a:pPr>
            <a:endParaRPr lang="mt-MT" sz="15500" b="1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643" y="39533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522</Words>
  <Application>Microsoft Office PowerPoint</Application>
  <PresentationFormat>Custom</PresentationFormat>
  <Paragraphs>78</Paragraphs>
  <Slides>33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Default Design</vt:lpstr>
      <vt:lpstr>Office Theme</vt:lpstr>
      <vt:lpstr>Qari mill-ewwel Ittra skont  San Pawl  Appostlu lil Tessalonkin 1 Tess 3, 7-13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Pierre Galea</dc:creator>
  <cp:lastModifiedBy>Alfred Caruan a</cp:lastModifiedBy>
  <cp:revision>39</cp:revision>
  <dcterms:created xsi:type="dcterms:W3CDTF">2011-08-05T06:59:36Z</dcterms:created>
  <dcterms:modified xsi:type="dcterms:W3CDTF">2023-06-12T08:17:01Z</dcterms:modified>
</cp:coreProperties>
</file>