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741" r:id="rId2"/>
    <p:sldId id="742" r:id="rId3"/>
    <p:sldId id="743" r:id="rId4"/>
    <p:sldId id="744" r:id="rId5"/>
    <p:sldId id="745" r:id="rId6"/>
    <p:sldId id="746" r:id="rId7"/>
    <p:sldId id="747" r:id="rId8"/>
    <p:sldId id="748" r:id="rId9"/>
    <p:sldId id="749" r:id="rId10"/>
    <p:sldId id="750" r:id="rId11"/>
    <p:sldId id="751" r:id="rId12"/>
    <p:sldId id="752" r:id="rId13"/>
    <p:sldId id="753" r:id="rId14"/>
    <p:sldId id="754" r:id="rId15"/>
    <p:sldId id="755" r:id="rId16"/>
    <p:sldId id="756" r:id="rId17"/>
    <p:sldId id="757" r:id="rId18"/>
    <p:sldId id="758" r:id="rId19"/>
    <p:sldId id="759" r:id="rId20"/>
    <p:sldId id="760" r:id="rId21"/>
    <p:sldId id="784" r:id="rId22"/>
    <p:sldId id="761" r:id="rId23"/>
    <p:sldId id="785" r:id="rId24"/>
    <p:sldId id="762" r:id="rId25"/>
    <p:sldId id="765" r:id="rId26"/>
    <p:sldId id="786" r:id="rId27"/>
    <p:sldId id="763" r:id="rId28"/>
    <p:sldId id="766" r:id="rId29"/>
    <p:sldId id="783" r:id="rId30"/>
    <p:sldId id="768" r:id="rId31"/>
    <p:sldId id="769" r:id="rId32"/>
    <p:sldId id="770" r:id="rId33"/>
    <p:sldId id="771" r:id="rId34"/>
    <p:sldId id="772" r:id="rId35"/>
    <p:sldId id="773" r:id="rId36"/>
    <p:sldId id="774" r:id="rId37"/>
    <p:sldId id="775" r:id="rId38"/>
    <p:sldId id="776" r:id="rId39"/>
    <p:sldId id="777" r:id="rId40"/>
    <p:sldId id="778" r:id="rId41"/>
    <p:sldId id="779" r:id="rId42"/>
    <p:sldId id="780" r:id="rId43"/>
    <p:sldId id="781" r:id="rId44"/>
    <p:sldId id="782" r:id="rId45"/>
  </p:sldIdLst>
  <p:sldSz cx="23399750" cy="1259998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969" userDrawn="1">
          <p15:clr>
            <a:srgbClr val="A4A3A4"/>
          </p15:clr>
        </p15:guide>
        <p15:guide id="2" pos="746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552579"/>
    <a:srgbClr val="003300"/>
    <a:srgbClr val="33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1" autoAdjust="0"/>
    <p:restoredTop sz="94660"/>
  </p:normalViewPr>
  <p:slideViewPr>
    <p:cSldViewPr snapToGrid="0" showGuides="1">
      <p:cViewPr varScale="1">
        <p:scale>
          <a:sx n="25" d="100"/>
          <a:sy n="25" d="100"/>
        </p:scale>
        <p:origin x="36" y="1170"/>
      </p:cViewPr>
      <p:guideLst>
        <p:guide orient="horz" pos="3969"/>
        <p:guide pos="746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4969" y="2062083"/>
            <a:ext cx="17549813" cy="4386662"/>
          </a:xfrm>
        </p:spPr>
        <p:txBody>
          <a:bodyPr anchor="b"/>
          <a:lstStyle>
            <a:lvl1pPr algn="ctr">
              <a:defRPr sz="1102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969" y="6617911"/>
            <a:ext cx="17549813" cy="3042080"/>
          </a:xfrm>
        </p:spPr>
        <p:txBody>
          <a:bodyPr/>
          <a:lstStyle>
            <a:lvl1pPr marL="0" indent="0" algn="ctr">
              <a:buNone/>
              <a:defRPr sz="4410"/>
            </a:lvl1pPr>
            <a:lvl2pPr marL="840014" indent="0" algn="ctr">
              <a:buNone/>
              <a:defRPr sz="3675"/>
            </a:lvl2pPr>
            <a:lvl3pPr marL="1680027" indent="0" algn="ctr">
              <a:buNone/>
              <a:defRPr sz="3307"/>
            </a:lvl3pPr>
            <a:lvl4pPr marL="2520041" indent="0" algn="ctr">
              <a:buNone/>
              <a:defRPr sz="2940"/>
            </a:lvl4pPr>
            <a:lvl5pPr marL="3360054" indent="0" algn="ctr">
              <a:buNone/>
              <a:defRPr sz="2940"/>
            </a:lvl5pPr>
            <a:lvl6pPr marL="4200068" indent="0" algn="ctr">
              <a:buNone/>
              <a:defRPr sz="2940"/>
            </a:lvl6pPr>
            <a:lvl7pPr marL="5040081" indent="0" algn="ctr">
              <a:buNone/>
              <a:defRPr sz="2940"/>
            </a:lvl7pPr>
            <a:lvl8pPr marL="5880095" indent="0" algn="ctr">
              <a:buNone/>
              <a:defRPr sz="2940"/>
            </a:lvl8pPr>
            <a:lvl9pPr marL="6720108" indent="0" algn="ctr">
              <a:buNone/>
              <a:defRPr sz="294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0A06A-04A0-418C-ACC9-12BB1719676F}" type="datetimeFigureOut">
              <a:rPr lang="mt-MT" smtClean="0"/>
              <a:t>05/06/2023</a:t>
            </a:fld>
            <a:endParaRPr lang="mt-M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t-M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A790D-5980-47C4-9185-341F62007E41}" type="slidenum">
              <a:rPr lang="mt-MT" smtClean="0"/>
              <a:t>‹#›</a:t>
            </a:fld>
            <a:endParaRPr lang="mt-MT"/>
          </a:p>
        </p:txBody>
      </p:sp>
    </p:spTree>
    <p:extLst>
      <p:ext uri="{BB962C8B-B14F-4D97-AF65-F5344CB8AC3E}">
        <p14:creationId xmlns:p14="http://schemas.microsoft.com/office/powerpoint/2010/main" val="32754404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0A06A-04A0-418C-ACC9-12BB1719676F}" type="datetimeFigureOut">
              <a:rPr lang="mt-MT" smtClean="0"/>
              <a:t>05/06/2023</a:t>
            </a:fld>
            <a:endParaRPr lang="mt-M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t-M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A790D-5980-47C4-9185-341F62007E41}" type="slidenum">
              <a:rPr lang="mt-MT" smtClean="0"/>
              <a:t>‹#›</a:t>
            </a:fld>
            <a:endParaRPr lang="mt-MT"/>
          </a:p>
        </p:txBody>
      </p:sp>
    </p:spTree>
    <p:extLst>
      <p:ext uri="{BB962C8B-B14F-4D97-AF65-F5344CB8AC3E}">
        <p14:creationId xmlns:p14="http://schemas.microsoft.com/office/powerpoint/2010/main" val="35305864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6745446" y="670833"/>
            <a:ext cx="5045571" cy="1067790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08733" y="670833"/>
            <a:ext cx="14844216" cy="1067790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0A06A-04A0-418C-ACC9-12BB1719676F}" type="datetimeFigureOut">
              <a:rPr lang="mt-MT" smtClean="0"/>
              <a:t>05/06/2023</a:t>
            </a:fld>
            <a:endParaRPr lang="mt-M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t-M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A790D-5980-47C4-9185-341F62007E41}" type="slidenum">
              <a:rPr lang="mt-MT" smtClean="0"/>
              <a:t>‹#›</a:t>
            </a:fld>
            <a:endParaRPr lang="mt-MT"/>
          </a:p>
        </p:txBody>
      </p:sp>
    </p:spTree>
    <p:extLst>
      <p:ext uri="{BB962C8B-B14F-4D97-AF65-F5344CB8AC3E}">
        <p14:creationId xmlns:p14="http://schemas.microsoft.com/office/powerpoint/2010/main" val="14565199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0A06A-04A0-418C-ACC9-12BB1719676F}" type="datetimeFigureOut">
              <a:rPr lang="mt-MT" smtClean="0"/>
              <a:t>05/06/2023</a:t>
            </a:fld>
            <a:endParaRPr lang="mt-M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t-M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A790D-5980-47C4-9185-341F62007E41}" type="slidenum">
              <a:rPr lang="mt-MT" smtClean="0"/>
              <a:t>‹#›</a:t>
            </a:fld>
            <a:endParaRPr lang="mt-MT"/>
          </a:p>
        </p:txBody>
      </p:sp>
    </p:spTree>
    <p:extLst>
      <p:ext uri="{BB962C8B-B14F-4D97-AF65-F5344CB8AC3E}">
        <p14:creationId xmlns:p14="http://schemas.microsoft.com/office/powerpoint/2010/main" val="6588511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6546" y="3141249"/>
            <a:ext cx="20182284" cy="5241244"/>
          </a:xfrm>
        </p:spPr>
        <p:txBody>
          <a:bodyPr anchor="b"/>
          <a:lstStyle>
            <a:lvl1pPr>
              <a:defRPr sz="1102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96546" y="8432077"/>
            <a:ext cx="20182284" cy="2756246"/>
          </a:xfrm>
        </p:spPr>
        <p:txBody>
          <a:bodyPr/>
          <a:lstStyle>
            <a:lvl1pPr marL="0" indent="0">
              <a:buNone/>
              <a:defRPr sz="4410">
                <a:solidFill>
                  <a:schemeClr val="tx1">
                    <a:tint val="75000"/>
                  </a:schemeClr>
                </a:solidFill>
              </a:defRPr>
            </a:lvl1pPr>
            <a:lvl2pPr marL="840014" indent="0">
              <a:buNone/>
              <a:defRPr sz="3675">
                <a:solidFill>
                  <a:schemeClr val="tx1">
                    <a:tint val="75000"/>
                  </a:schemeClr>
                </a:solidFill>
              </a:defRPr>
            </a:lvl2pPr>
            <a:lvl3pPr marL="1680027" indent="0">
              <a:buNone/>
              <a:defRPr sz="3307">
                <a:solidFill>
                  <a:schemeClr val="tx1">
                    <a:tint val="75000"/>
                  </a:schemeClr>
                </a:solidFill>
              </a:defRPr>
            </a:lvl3pPr>
            <a:lvl4pPr marL="2520041" indent="0">
              <a:buNone/>
              <a:defRPr sz="2940">
                <a:solidFill>
                  <a:schemeClr val="tx1">
                    <a:tint val="75000"/>
                  </a:schemeClr>
                </a:solidFill>
              </a:defRPr>
            </a:lvl4pPr>
            <a:lvl5pPr marL="3360054" indent="0">
              <a:buNone/>
              <a:defRPr sz="2940">
                <a:solidFill>
                  <a:schemeClr val="tx1">
                    <a:tint val="75000"/>
                  </a:schemeClr>
                </a:solidFill>
              </a:defRPr>
            </a:lvl5pPr>
            <a:lvl6pPr marL="4200068" indent="0">
              <a:buNone/>
              <a:defRPr sz="2940">
                <a:solidFill>
                  <a:schemeClr val="tx1">
                    <a:tint val="75000"/>
                  </a:schemeClr>
                </a:solidFill>
              </a:defRPr>
            </a:lvl6pPr>
            <a:lvl7pPr marL="5040081" indent="0">
              <a:buNone/>
              <a:defRPr sz="2940">
                <a:solidFill>
                  <a:schemeClr val="tx1">
                    <a:tint val="75000"/>
                  </a:schemeClr>
                </a:solidFill>
              </a:defRPr>
            </a:lvl7pPr>
            <a:lvl8pPr marL="5880095" indent="0">
              <a:buNone/>
              <a:defRPr sz="2940">
                <a:solidFill>
                  <a:schemeClr val="tx1">
                    <a:tint val="75000"/>
                  </a:schemeClr>
                </a:solidFill>
              </a:defRPr>
            </a:lvl8pPr>
            <a:lvl9pPr marL="6720108" indent="0">
              <a:buNone/>
              <a:defRPr sz="29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0A06A-04A0-418C-ACC9-12BB1719676F}" type="datetimeFigureOut">
              <a:rPr lang="mt-MT" smtClean="0"/>
              <a:t>05/06/2023</a:t>
            </a:fld>
            <a:endParaRPr lang="mt-M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t-M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A790D-5980-47C4-9185-341F62007E41}" type="slidenum">
              <a:rPr lang="mt-MT" smtClean="0"/>
              <a:t>‹#›</a:t>
            </a:fld>
            <a:endParaRPr lang="mt-MT"/>
          </a:p>
        </p:txBody>
      </p:sp>
    </p:spTree>
    <p:extLst>
      <p:ext uri="{BB962C8B-B14F-4D97-AF65-F5344CB8AC3E}">
        <p14:creationId xmlns:p14="http://schemas.microsoft.com/office/powerpoint/2010/main" val="35910702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08733" y="3354163"/>
            <a:ext cx="9944894" cy="799457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846123" y="3354163"/>
            <a:ext cx="9944894" cy="799457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0A06A-04A0-418C-ACC9-12BB1719676F}" type="datetimeFigureOut">
              <a:rPr lang="mt-MT" smtClean="0"/>
              <a:t>05/06/2023</a:t>
            </a:fld>
            <a:endParaRPr lang="mt-M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t-M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A790D-5980-47C4-9185-341F62007E41}" type="slidenum">
              <a:rPr lang="mt-MT" smtClean="0"/>
              <a:t>‹#›</a:t>
            </a:fld>
            <a:endParaRPr lang="mt-MT"/>
          </a:p>
        </p:txBody>
      </p:sp>
    </p:spTree>
    <p:extLst>
      <p:ext uri="{BB962C8B-B14F-4D97-AF65-F5344CB8AC3E}">
        <p14:creationId xmlns:p14="http://schemas.microsoft.com/office/powerpoint/2010/main" val="19010712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11781" y="670834"/>
            <a:ext cx="20182284" cy="243541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11782" y="3088748"/>
            <a:ext cx="9899190" cy="1513748"/>
          </a:xfrm>
        </p:spPr>
        <p:txBody>
          <a:bodyPr anchor="b"/>
          <a:lstStyle>
            <a:lvl1pPr marL="0" indent="0">
              <a:buNone/>
              <a:defRPr sz="4410" b="1"/>
            </a:lvl1pPr>
            <a:lvl2pPr marL="840014" indent="0">
              <a:buNone/>
              <a:defRPr sz="3675" b="1"/>
            </a:lvl2pPr>
            <a:lvl3pPr marL="1680027" indent="0">
              <a:buNone/>
              <a:defRPr sz="3307" b="1"/>
            </a:lvl3pPr>
            <a:lvl4pPr marL="2520041" indent="0">
              <a:buNone/>
              <a:defRPr sz="2940" b="1"/>
            </a:lvl4pPr>
            <a:lvl5pPr marL="3360054" indent="0">
              <a:buNone/>
              <a:defRPr sz="2940" b="1"/>
            </a:lvl5pPr>
            <a:lvl6pPr marL="4200068" indent="0">
              <a:buNone/>
              <a:defRPr sz="2940" b="1"/>
            </a:lvl6pPr>
            <a:lvl7pPr marL="5040081" indent="0">
              <a:buNone/>
              <a:defRPr sz="2940" b="1"/>
            </a:lvl7pPr>
            <a:lvl8pPr marL="5880095" indent="0">
              <a:buNone/>
              <a:defRPr sz="2940" b="1"/>
            </a:lvl8pPr>
            <a:lvl9pPr marL="6720108" indent="0">
              <a:buNone/>
              <a:defRPr sz="29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11782" y="4602496"/>
            <a:ext cx="9899190" cy="676957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846123" y="3088748"/>
            <a:ext cx="9947942" cy="1513748"/>
          </a:xfrm>
        </p:spPr>
        <p:txBody>
          <a:bodyPr anchor="b"/>
          <a:lstStyle>
            <a:lvl1pPr marL="0" indent="0">
              <a:buNone/>
              <a:defRPr sz="4410" b="1"/>
            </a:lvl1pPr>
            <a:lvl2pPr marL="840014" indent="0">
              <a:buNone/>
              <a:defRPr sz="3675" b="1"/>
            </a:lvl2pPr>
            <a:lvl3pPr marL="1680027" indent="0">
              <a:buNone/>
              <a:defRPr sz="3307" b="1"/>
            </a:lvl3pPr>
            <a:lvl4pPr marL="2520041" indent="0">
              <a:buNone/>
              <a:defRPr sz="2940" b="1"/>
            </a:lvl4pPr>
            <a:lvl5pPr marL="3360054" indent="0">
              <a:buNone/>
              <a:defRPr sz="2940" b="1"/>
            </a:lvl5pPr>
            <a:lvl6pPr marL="4200068" indent="0">
              <a:buNone/>
              <a:defRPr sz="2940" b="1"/>
            </a:lvl6pPr>
            <a:lvl7pPr marL="5040081" indent="0">
              <a:buNone/>
              <a:defRPr sz="2940" b="1"/>
            </a:lvl7pPr>
            <a:lvl8pPr marL="5880095" indent="0">
              <a:buNone/>
              <a:defRPr sz="2940" b="1"/>
            </a:lvl8pPr>
            <a:lvl9pPr marL="6720108" indent="0">
              <a:buNone/>
              <a:defRPr sz="29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846123" y="4602496"/>
            <a:ext cx="9947942" cy="676957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0A06A-04A0-418C-ACC9-12BB1719676F}" type="datetimeFigureOut">
              <a:rPr lang="mt-MT" smtClean="0"/>
              <a:t>05/06/2023</a:t>
            </a:fld>
            <a:endParaRPr lang="mt-M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t-M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A790D-5980-47C4-9185-341F62007E41}" type="slidenum">
              <a:rPr lang="mt-MT" smtClean="0"/>
              <a:t>‹#›</a:t>
            </a:fld>
            <a:endParaRPr lang="mt-MT"/>
          </a:p>
        </p:txBody>
      </p:sp>
    </p:spTree>
    <p:extLst>
      <p:ext uri="{BB962C8B-B14F-4D97-AF65-F5344CB8AC3E}">
        <p14:creationId xmlns:p14="http://schemas.microsoft.com/office/powerpoint/2010/main" val="22421024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0A06A-04A0-418C-ACC9-12BB1719676F}" type="datetimeFigureOut">
              <a:rPr lang="mt-MT" smtClean="0"/>
              <a:t>05/06/2023</a:t>
            </a:fld>
            <a:endParaRPr lang="mt-M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t-M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A790D-5980-47C4-9185-341F62007E41}" type="slidenum">
              <a:rPr lang="mt-MT" smtClean="0"/>
              <a:t>‹#›</a:t>
            </a:fld>
            <a:endParaRPr lang="mt-MT"/>
          </a:p>
        </p:txBody>
      </p:sp>
    </p:spTree>
    <p:extLst>
      <p:ext uri="{BB962C8B-B14F-4D97-AF65-F5344CB8AC3E}">
        <p14:creationId xmlns:p14="http://schemas.microsoft.com/office/powerpoint/2010/main" val="20102796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0A06A-04A0-418C-ACC9-12BB1719676F}" type="datetimeFigureOut">
              <a:rPr lang="mt-MT" smtClean="0"/>
              <a:t>05/06/2023</a:t>
            </a:fld>
            <a:endParaRPr lang="mt-M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t-M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A790D-5980-47C4-9185-341F62007E41}" type="slidenum">
              <a:rPr lang="mt-MT" smtClean="0"/>
              <a:t>‹#›</a:t>
            </a:fld>
            <a:endParaRPr lang="mt-MT"/>
          </a:p>
        </p:txBody>
      </p:sp>
    </p:spTree>
    <p:extLst>
      <p:ext uri="{BB962C8B-B14F-4D97-AF65-F5344CB8AC3E}">
        <p14:creationId xmlns:p14="http://schemas.microsoft.com/office/powerpoint/2010/main" val="16176206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11781" y="839999"/>
            <a:ext cx="7547028" cy="2939997"/>
          </a:xfrm>
        </p:spPr>
        <p:txBody>
          <a:bodyPr anchor="b"/>
          <a:lstStyle>
            <a:lvl1pPr>
              <a:defRPr sz="587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47942" y="1814166"/>
            <a:ext cx="11846123" cy="8954158"/>
          </a:xfrm>
        </p:spPr>
        <p:txBody>
          <a:bodyPr/>
          <a:lstStyle>
            <a:lvl1pPr>
              <a:defRPr sz="5879"/>
            </a:lvl1pPr>
            <a:lvl2pPr>
              <a:defRPr sz="5144"/>
            </a:lvl2pPr>
            <a:lvl3pPr>
              <a:defRPr sz="4410"/>
            </a:lvl3pPr>
            <a:lvl4pPr>
              <a:defRPr sz="3675"/>
            </a:lvl4pPr>
            <a:lvl5pPr>
              <a:defRPr sz="3675"/>
            </a:lvl5pPr>
            <a:lvl6pPr>
              <a:defRPr sz="3675"/>
            </a:lvl6pPr>
            <a:lvl7pPr>
              <a:defRPr sz="3675"/>
            </a:lvl7pPr>
            <a:lvl8pPr>
              <a:defRPr sz="3675"/>
            </a:lvl8pPr>
            <a:lvl9pPr>
              <a:defRPr sz="367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11781" y="3779996"/>
            <a:ext cx="7547028" cy="7002911"/>
          </a:xfrm>
        </p:spPr>
        <p:txBody>
          <a:bodyPr/>
          <a:lstStyle>
            <a:lvl1pPr marL="0" indent="0">
              <a:buNone/>
              <a:defRPr sz="2940"/>
            </a:lvl1pPr>
            <a:lvl2pPr marL="840014" indent="0">
              <a:buNone/>
              <a:defRPr sz="2572"/>
            </a:lvl2pPr>
            <a:lvl3pPr marL="1680027" indent="0">
              <a:buNone/>
              <a:defRPr sz="2205"/>
            </a:lvl3pPr>
            <a:lvl4pPr marL="2520041" indent="0">
              <a:buNone/>
              <a:defRPr sz="1837"/>
            </a:lvl4pPr>
            <a:lvl5pPr marL="3360054" indent="0">
              <a:buNone/>
              <a:defRPr sz="1837"/>
            </a:lvl5pPr>
            <a:lvl6pPr marL="4200068" indent="0">
              <a:buNone/>
              <a:defRPr sz="1837"/>
            </a:lvl6pPr>
            <a:lvl7pPr marL="5040081" indent="0">
              <a:buNone/>
              <a:defRPr sz="1837"/>
            </a:lvl7pPr>
            <a:lvl8pPr marL="5880095" indent="0">
              <a:buNone/>
              <a:defRPr sz="1837"/>
            </a:lvl8pPr>
            <a:lvl9pPr marL="6720108" indent="0">
              <a:buNone/>
              <a:defRPr sz="183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0A06A-04A0-418C-ACC9-12BB1719676F}" type="datetimeFigureOut">
              <a:rPr lang="mt-MT" smtClean="0"/>
              <a:t>05/06/2023</a:t>
            </a:fld>
            <a:endParaRPr lang="mt-M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t-M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A790D-5980-47C4-9185-341F62007E41}" type="slidenum">
              <a:rPr lang="mt-MT" smtClean="0"/>
              <a:t>‹#›</a:t>
            </a:fld>
            <a:endParaRPr lang="mt-MT"/>
          </a:p>
        </p:txBody>
      </p:sp>
    </p:spTree>
    <p:extLst>
      <p:ext uri="{BB962C8B-B14F-4D97-AF65-F5344CB8AC3E}">
        <p14:creationId xmlns:p14="http://schemas.microsoft.com/office/powerpoint/2010/main" val="3326374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11781" y="839999"/>
            <a:ext cx="7547028" cy="2939997"/>
          </a:xfrm>
        </p:spPr>
        <p:txBody>
          <a:bodyPr anchor="b"/>
          <a:lstStyle>
            <a:lvl1pPr>
              <a:defRPr sz="587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947942" y="1814166"/>
            <a:ext cx="11846123" cy="8954158"/>
          </a:xfrm>
        </p:spPr>
        <p:txBody>
          <a:bodyPr anchor="t"/>
          <a:lstStyle>
            <a:lvl1pPr marL="0" indent="0">
              <a:buNone/>
              <a:defRPr sz="5879"/>
            </a:lvl1pPr>
            <a:lvl2pPr marL="840014" indent="0">
              <a:buNone/>
              <a:defRPr sz="5144"/>
            </a:lvl2pPr>
            <a:lvl3pPr marL="1680027" indent="0">
              <a:buNone/>
              <a:defRPr sz="4410"/>
            </a:lvl3pPr>
            <a:lvl4pPr marL="2520041" indent="0">
              <a:buNone/>
              <a:defRPr sz="3675"/>
            </a:lvl4pPr>
            <a:lvl5pPr marL="3360054" indent="0">
              <a:buNone/>
              <a:defRPr sz="3675"/>
            </a:lvl5pPr>
            <a:lvl6pPr marL="4200068" indent="0">
              <a:buNone/>
              <a:defRPr sz="3675"/>
            </a:lvl6pPr>
            <a:lvl7pPr marL="5040081" indent="0">
              <a:buNone/>
              <a:defRPr sz="3675"/>
            </a:lvl7pPr>
            <a:lvl8pPr marL="5880095" indent="0">
              <a:buNone/>
              <a:defRPr sz="3675"/>
            </a:lvl8pPr>
            <a:lvl9pPr marL="6720108" indent="0">
              <a:buNone/>
              <a:defRPr sz="3675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11781" y="3779996"/>
            <a:ext cx="7547028" cy="7002911"/>
          </a:xfrm>
        </p:spPr>
        <p:txBody>
          <a:bodyPr/>
          <a:lstStyle>
            <a:lvl1pPr marL="0" indent="0">
              <a:buNone/>
              <a:defRPr sz="2940"/>
            </a:lvl1pPr>
            <a:lvl2pPr marL="840014" indent="0">
              <a:buNone/>
              <a:defRPr sz="2572"/>
            </a:lvl2pPr>
            <a:lvl3pPr marL="1680027" indent="0">
              <a:buNone/>
              <a:defRPr sz="2205"/>
            </a:lvl3pPr>
            <a:lvl4pPr marL="2520041" indent="0">
              <a:buNone/>
              <a:defRPr sz="1837"/>
            </a:lvl4pPr>
            <a:lvl5pPr marL="3360054" indent="0">
              <a:buNone/>
              <a:defRPr sz="1837"/>
            </a:lvl5pPr>
            <a:lvl6pPr marL="4200068" indent="0">
              <a:buNone/>
              <a:defRPr sz="1837"/>
            </a:lvl6pPr>
            <a:lvl7pPr marL="5040081" indent="0">
              <a:buNone/>
              <a:defRPr sz="1837"/>
            </a:lvl7pPr>
            <a:lvl8pPr marL="5880095" indent="0">
              <a:buNone/>
              <a:defRPr sz="1837"/>
            </a:lvl8pPr>
            <a:lvl9pPr marL="6720108" indent="0">
              <a:buNone/>
              <a:defRPr sz="183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0A06A-04A0-418C-ACC9-12BB1719676F}" type="datetimeFigureOut">
              <a:rPr lang="mt-MT" smtClean="0"/>
              <a:t>05/06/2023</a:t>
            </a:fld>
            <a:endParaRPr lang="mt-M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t-M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A790D-5980-47C4-9185-341F62007E41}" type="slidenum">
              <a:rPr lang="mt-MT" smtClean="0"/>
              <a:t>‹#›</a:t>
            </a:fld>
            <a:endParaRPr lang="mt-MT"/>
          </a:p>
        </p:txBody>
      </p:sp>
    </p:spTree>
    <p:extLst>
      <p:ext uri="{BB962C8B-B14F-4D97-AF65-F5344CB8AC3E}">
        <p14:creationId xmlns:p14="http://schemas.microsoft.com/office/powerpoint/2010/main" val="21050293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08733" y="670834"/>
            <a:ext cx="20182284" cy="24354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8733" y="3354163"/>
            <a:ext cx="20182284" cy="79945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08733" y="11678323"/>
            <a:ext cx="5264944" cy="670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20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10A06A-04A0-418C-ACC9-12BB1719676F}" type="datetimeFigureOut">
              <a:rPr lang="mt-MT" smtClean="0"/>
              <a:t>05/06/2023</a:t>
            </a:fld>
            <a:endParaRPr lang="mt-M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751167" y="11678323"/>
            <a:ext cx="7897416" cy="670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20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mt-M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6526073" y="11678323"/>
            <a:ext cx="5264944" cy="670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20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7A790D-5980-47C4-9185-341F62007E41}" type="slidenum">
              <a:rPr lang="mt-MT" smtClean="0"/>
              <a:t>‹#›</a:t>
            </a:fld>
            <a:endParaRPr lang="mt-MT"/>
          </a:p>
        </p:txBody>
      </p:sp>
    </p:spTree>
    <p:extLst>
      <p:ext uri="{BB962C8B-B14F-4D97-AF65-F5344CB8AC3E}">
        <p14:creationId xmlns:p14="http://schemas.microsoft.com/office/powerpoint/2010/main" val="20019686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680027" rtl="0" eaLnBrk="1" latinLnBrk="0" hangingPunct="1">
        <a:lnSpc>
          <a:spcPct val="90000"/>
        </a:lnSpc>
        <a:spcBef>
          <a:spcPct val="0"/>
        </a:spcBef>
        <a:buNone/>
        <a:defRPr sz="808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007" indent="-420007" algn="l" defTabSz="1680027" rtl="0" eaLnBrk="1" latinLnBrk="0" hangingPunct="1">
        <a:lnSpc>
          <a:spcPct val="90000"/>
        </a:lnSpc>
        <a:spcBef>
          <a:spcPts val="1837"/>
        </a:spcBef>
        <a:buFont typeface="Arial" panose="020B0604020202020204" pitchFamily="34" charset="0"/>
        <a:buChar char="•"/>
        <a:defRPr sz="5144" kern="1200">
          <a:solidFill>
            <a:schemeClr val="tx1"/>
          </a:solidFill>
          <a:latin typeface="+mn-lt"/>
          <a:ea typeface="+mn-ea"/>
          <a:cs typeface="+mn-cs"/>
        </a:defRPr>
      </a:lvl1pPr>
      <a:lvl2pPr marL="1260020" indent="-420007" algn="l" defTabSz="1680027" rtl="0" eaLnBrk="1" latinLnBrk="0" hangingPunct="1">
        <a:lnSpc>
          <a:spcPct val="90000"/>
        </a:lnSpc>
        <a:spcBef>
          <a:spcPts val="919"/>
        </a:spcBef>
        <a:buFont typeface="Arial" panose="020B0604020202020204" pitchFamily="34" charset="0"/>
        <a:buChar char="•"/>
        <a:defRPr sz="4410" kern="1200">
          <a:solidFill>
            <a:schemeClr val="tx1"/>
          </a:solidFill>
          <a:latin typeface="+mn-lt"/>
          <a:ea typeface="+mn-ea"/>
          <a:cs typeface="+mn-cs"/>
        </a:defRPr>
      </a:lvl2pPr>
      <a:lvl3pPr marL="2100034" indent="-420007" algn="l" defTabSz="1680027" rtl="0" eaLnBrk="1" latinLnBrk="0" hangingPunct="1">
        <a:lnSpc>
          <a:spcPct val="90000"/>
        </a:lnSpc>
        <a:spcBef>
          <a:spcPts val="919"/>
        </a:spcBef>
        <a:buFont typeface="Arial" panose="020B0604020202020204" pitchFamily="34" charset="0"/>
        <a:buChar char="•"/>
        <a:defRPr sz="3675" kern="1200">
          <a:solidFill>
            <a:schemeClr val="tx1"/>
          </a:solidFill>
          <a:latin typeface="+mn-lt"/>
          <a:ea typeface="+mn-ea"/>
          <a:cs typeface="+mn-cs"/>
        </a:defRPr>
      </a:lvl3pPr>
      <a:lvl4pPr marL="2940047" indent="-420007" algn="l" defTabSz="1680027" rtl="0" eaLnBrk="1" latinLnBrk="0" hangingPunct="1">
        <a:lnSpc>
          <a:spcPct val="90000"/>
        </a:lnSpc>
        <a:spcBef>
          <a:spcPts val="919"/>
        </a:spcBef>
        <a:buFont typeface="Arial" panose="020B0604020202020204" pitchFamily="34" charset="0"/>
        <a:buChar char="•"/>
        <a:defRPr sz="3307" kern="1200">
          <a:solidFill>
            <a:schemeClr val="tx1"/>
          </a:solidFill>
          <a:latin typeface="+mn-lt"/>
          <a:ea typeface="+mn-ea"/>
          <a:cs typeface="+mn-cs"/>
        </a:defRPr>
      </a:lvl4pPr>
      <a:lvl5pPr marL="3780061" indent="-420007" algn="l" defTabSz="1680027" rtl="0" eaLnBrk="1" latinLnBrk="0" hangingPunct="1">
        <a:lnSpc>
          <a:spcPct val="90000"/>
        </a:lnSpc>
        <a:spcBef>
          <a:spcPts val="919"/>
        </a:spcBef>
        <a:buFont typeface="Arial" panose="020B0604020202020204" pitchFamily="34" charset="0"/>
        <a:buChar char="•"/>
        <a:defRPr sz="3307" kern="1200">
          <a:solidFill>
            <a:schemeClr val="tx1"/>
          </a:solidFill>
          <a:latin typeface="+mn-lt"/>
          <a:ea typeface="+mn-ea"/>
          <a:cs typeface="+mn-cs"/>
        </a:defRPr>
      </a:lvl5pPr>
      <a:lvl6pPr marL="4620075" indent="-420007" algn="l" defTabSz="1680027" rtl="0" eaLnBrk="1" latinLnBrk="0" hangingPunct="1">
        <a:lnSpc>
          <a:spcPct val="90000"/>
        </a:lnSpc>
        <a:spcBef>
          <a:spcPts val="919"/>
        </a:spcBef>
        <a:buFont typeface="Arial" panose="020B0604020202020204" pitchFamily="34" charset="0"/>
        <a:buChar char="•"/>
        <a:defRPr sz="3307" kern="1200">
          <a:solidFill>
            <a:schemeClr val="tx1"/>
          </a:solidFill>
          <a:latin typeface="+mn-lt"/>
          <a:ea typeface="+mn-ea"/>
          <a:cs typeface="+mn-cs"/>
        </a:defRPr>
      </a:lvl6pPr>
      <a:lvl7pPr marL="5460088" indent="-420007" algn="l" defTabSz="1680027" rtl="0" eaLnBrk="1" latinLnBrk="0" hangingPunct="1">
        <a:lnSpc>
          <a:spcPct val="90000"/>
        </a:lnSpc>
        <a:spcBef>
          <a:spcPts val="919"/>
        </a:spcBef>
        <a:buFont typeface="Arial" panose="020B0604020202020204" pitchFamily="34" charset="0"/>
        <a:buChar char="•"/>
        <a:defRPr sz="3307" kern="1200">
          <a:solidFill>
            <a:schemeClr val="tx1"/>
          </a:solidFill>
          <a:latin typeface="+mn-lt"/>
          <a:ea typeface="+mn-ea"/>
          <a:cs typeface="+mn-cs"/>
        </a:defRPr>
      </a:lvl7pPr>
      <a:lvl8pPr marL="6300102" indent="-420007" algn="l" defTabSz="1680027" rtl="0" eaLnBrk="1" latinLnBrk="0" hangingPunct="1">
        <a:lnSpc>
          <a:spcPct val="90000"/>
        </a:lnSpc>
        <a:spcBef>
          <a:spcPts val="919"/>
        </a:spcBef>
        <a:buFont typeface="Arial" panose="020B0604020202020204" pitchFamily="34" charset="0"/>
        <a:buChar char="•"/>
        <a:defRPr sz="3307" kern="1200">
          <a:solidFill>
            <a:schemeClr val="tx1"/>
          </a:solidFill>
          <a:latin typeface="+mn-lt"/>
          <a:ea typeface="+mn-ea"/>
          <a:cs typeface="+mn-cs"/>
        </a:defRPr>
      </a:lvl8pPr>
      <a:lvl9pPr marL="7140115" indent="-420007" algn="l" defTabSz="1680027" rtl="0" eaLnBrk="1" latinLnBrk="0" hangingPunct="1">
        <a:lnSpc>
          <a:spcPct val="90000"/>
        </a:lnSpc>
        <a:spcBef>
          <a:spcPts val="919"/>
        </a:spcBef>
        <a:buFont typeface="Arial" panose="020B0604020202020204" pitchFamily="34" charset="0"/>
        <a:buChar char="•"/>
        <a:defRPr sz="330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680027" rtl="0" eaLnBrk="1" latinLnBrk="0" hangingPunct="1">
        <a:defRPr sz="3307" kern="1200">
          <a:solidFill>
            <a:schemeClr val="tx1"/>
          </a:solidFill>
          <a:latin typeface="+mn-lt"/>
          <a:ea typeface="+mn-ea"/>
          <a:cs typeface="+mn-cs"/>
        </a:defRPr>
      </a:lvl1pPr>
      <a:lvl2pPr marL="840014" algn="l" defTabSz="1680027" rtl="0" eaLnBrk="1" latinLnBrk="0" hangingPunct="1">
        <a:defRPr sz="3307" kern="1200">
          <a:solidFill>
            <a:schemeClr val="tx1"/>
          </a:solidFill>
          <a:latin typeface="+mn-lt"/>
          <a:ea typeface="+mn-ea"/>
          <a:cs typeface="+mn-cs"/>
        </a:defRPr>
      </a:lvl2pPr>
      <a:lvl3pPr marL="1680027" algn="l" defTabSz="1680027" rtl="0" eaLnBrk="1" latinLnBrk="0" hangingPunct="1">
        <a:defRPr sz="3307" kern="1200">
          <a:solidFill>
            <a:schemeClr val="tx1"/>
          </a:solidFill>
          <a:latin typeface="+mn-lt"/>
          <a:ea typeface="+mn-ea"/>
          <a:cs typeface="+mn-cs"/>
        </a:defRPr>
      </a:lvl3pPr>
      <a:lvl4pPr marL="2520041" algn="l" defTabSz="1680027" rtl="0" eaLnBrk="1" latinLnBrk="0" hangingPunct="1">
        <a:defRPr sz="3307" kern="1200">
          <a:solidFill>
            <a:schemeClr val="tx1"/>
          </a:solidFill>
          <a:latin typeface="+mn-lt"/>
          <a:ea typeface="+mn-ea"/>
          <a:cs typeface="+mn-cs"/>
        </a:defRPr>
      </a:lvl4pPr>
      <a:lvl5pPr marL="3360054" algn="l" defTabSz="1680027" rtl="0" eaLnBrk="1" latinLnBrk="0" hangingPunct="1">
        <a:defRPr sz="3307" kern="1200">
          <a:solidFill>
            <a:schemeClr val="tx1"/>
          </a:solidFill>
          <a:latin typeface="+mn-lt"/>
          <a:ea typeface="+mn-ea"/>
          <a:cs typeface="+mn-cs"/>
        </a:defRPr>
      </a:lvl5pPr>
      <a:lvl6pPr marL="4200068" algn="l" defTabSz="1680027" rtl="0" eaLnBrk="1" latinLnBrk="0" hangingPunct="1">
        <a:defRPr sz="3307" kern="1200">
          <a:solidFill>
            <a:schemeClr val="tx1"/>
          </a:solidFill>
          <a:latin typeface="+mn-lt"/>
          <a:ea typeface="+mn-ea"/>
          <a:cs typeface="+mn-cs"/>
        </a:defRPr>
      </a:lvl6pPr>
      <a:lvl7pPr marL="5040081" algn="l" defTabSz="1680027" rtl="0" eaLnBrk="1" latinLnBrk="0" hangingPunct="1">
        <a:defRPr sz="3307" kern="1200">
          <a:solidFill>
            <a:schemeClr val="tx1"/>
          </a:solidFill>
          <a:latin typeface="+mn-lt"/>
          <a:ea typeface="+mn-ea"/>
          <a:cs typeface="+mn-cs"/>
        </a:defRPr>
      </a:lvl7pPr>
      <a:lvl8pPr marL="5880095" algn="l" defTabSz="1680027" rtl="0" eaLnBrk="1" latinLnBrk="0" hangingPunct="1">
        <a:defRPr sz="3307" kern="1200">
          <a:solidFill>
            <a:schemeClr val="tx1"/>
          </a:solidFill>
          <a:latin typeface="+mn-lt"/>
          <a:ea typeface="+mn-ea"/>
          <a:cs typeface="+mn-cs"/>
        </a:defRPr>
      </a:lvl8pPr>
      <a:lvl9pPr marL="6720108" algn="l" defTabSz="1680027" rtl="0" eaLnBrk="1" latinLnBrk="0" hangingPunct="1">
        <a:defRPr sz="330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10608568-12FB-63E7-40B3-AC202F283675}"/>
              </a:ext>
            </a:extLst>
          </p:cNvPr>
          <p:cNvSpPr txBox="1"/>
          <p:nvPr/>
        </p:nvSpPr>
        <p:spPr>
          <a:xfrm>
            <a:off x="376800" y="2620490"/>
            <a:ext cx="22646150" cy="6309420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algn="ctr"/>
            <a:r>
              <a:rPr lang="mt-MT" sz="155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Qari mill-Ktieb </a:t>
            </a:r>
            <a:endParaRPr lang="en-GB" sz="15500" b="1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mt-MT" sz="15500" b="1" i="0" u="none" strike="noStrike" baseline="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ta’ Ġożwè</a:t>
            </a:r>
            <a:endParaRPr lang="en-GB" sz="15500" b="1" i="0" u="none" strike="noStrike" baseline="0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mt-MT" sz="10000" b="1" i="1" u="none" strike="noStrike" baseline="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Ġożwè 24, 1-13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FCFA9D5-E336-AEFC-0AFD-8992EB3A8EFC}"/>
              </a:ext>
            </a:extLst>
          </p:cNvPr>
          <p:cNvSpPr txBox="1"/>
          <p:nvPr/>
        </p:nvSpPr>
        <p:spPr>
          <a:xfrm>
            <a:off x="5936226" y="1032265944"/>
            <a:ext cx="12757354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mt-MT" sz="96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Salm Responsorjali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A3AD4DB-0F50-B23F-97B6-B25BA7C4D693}"/>
              </a:ext>
            </a:extLst>
          </p:cNvPr>
          <p:cNvSpPr txBox="1"/>
          <p:nvPr/>
        </p:nvSpPr>
        <p:spPr>
          <a:xfrm>
            <a:off x="5936226" y="1032265944"/>
            <a:ext cx="12757354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mt-MT" sz="96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Salm Responsorjali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2951D89-E859-1A76-1BFF-AC56F4C8AAEC}"/>
              </a:ext>
            </a:extLst>
          </p:cNvPr>
          <p:cNvSpPr txBox="1"/>
          <p:nvPr/>
        </p:nvSpPr>
        <p:spPr>
          <a:xfrm>
            <a:off x="5850294" y="516466990"/>
            <a:ext cx="11700588" cy="18466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mt-MT" sz="1800" b="0" i="0" kern="1200" baseline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Ġożwè 24, 1-13</a:t>
            </a:r>
            <a:endParaRPr lang="mt-MT" sz="9600" dirty="0">
              <a:effectLst/>
            </a:endParaRPr>
          </a:p>
          <a:p>
            <a:pPr marL="0" algn="l" rtl="0" eaLnBrk="1" latinLnBrk="0" hangingPunct="1">
              <a:spcBef>
                <a:spcPts val="0"/>
              </a:spcBef>
              <a:spcAft>
                <a:spcPts val="0"/>
              </a:spcAft>
            </a:pPr>
            <a:r>
              <a:rPr lang="mt-MT" sz="9600" b="0" i="0" kern="1200" baseline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Ġożwè 24, 1-13</a:t>
            </a:r>
            <a:endParaRPr lang="mt-MT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7969803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10608568-12FB-63E7-40B3-AC202F283675}"/>
              </a:ext>
            </a:extLst>
          </p:cNvPr>
          <p:cNvSpPr txBox="1"/>
          <p:nvPr/>
        </p:nvSpPr>
        <p:spPr>
          <a:xfrm>
            <a:off x="376800" y="304800"/>
            <a:ext cx="22646150" cy="11926342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algn="ctr"/>
            <a:r>
              <a:rPr lang="mt-MT" sz="15500" b="1" i="1" u="none" strike="noStrike" baseline="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il-baħar li għattiehom. Rajtu b’għajnejkom</a:t>
            </a:r>
            <a:r>
              <a:rPr lang="en-GB" sz="15500" b="1" i="1" u="none" strike="noStrike" baseline="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mt-MT" sz="15500" b="1" i="1" u="none" strike="noStrike" baseline="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x’għamilt fl-Eġittu. Imbagħad intom domtu żmien twil fid-deżert.</a:t>
            </a:r>
          </a:p>
        </p:txBody>
      </p:sp>
    </p:spTree>
    <p:extLst>
      <p:ext uri="{BB962C8B-B14F-4D97-AF65-F5344CB8AC3E}">
        <p14:creationId xmlns:p14="http://schemas.microsoft.com/office/powerpoint/2010/main" val="26946772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10608568-12FB-63E7-40B3-AC202F283675}"/>
              </a:ext>
            </a:extLst>
          </p:cNvPr>
          <p:cNvSpPr txBox="1"/>
          <p:nvPr/>
        </p:nvSpPr>
        <p:spPr>
          <a:xfrm>
            <a:off x="376800" y="304800"/>
            <a:ext cx="22646150" cy="11926342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algn="ctr"/>
            <a:r>
              <a:rPr lang="mt-MT" sz="15500" b="1" i="1" u="none" strike="noStrike" baseline="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Wassaltkom fl-art </a:t>
            </a:r>
            <a:endParaRPr lang="en-GB" sz="15500" b="1" i="1" u="none" strike="noStrike" baseline="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mt-MT" sz="15500" b="1" i="1" u="none" strike="noStrike" baseline="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tal-Amurrin, li kienu jgħixu n-naħa l-oħra</a:t>
            </a:r>
            <a:r>
              <a:rPr lang="en-GB" sz="15500" b="1" i="1" u="none" strike="noStrike" baseline="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mt-MT" sz="15500" b="1" i="1" u="none" strike="noStrike" baseline="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tal-Ġordan, u dawn ħabtu għalikom, u jien erħejthom</a:t>
            </a:r>
            <a:endParaRPr lang="mt-MT" sz="15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23587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10608568-12FB-63E7-40B3-AC202F283675}"/>
              </a:ext>
            </a:extLst>
          </p:cNvPr>
          <p:cNvSpPr txBox="1"/>
          <p:nvPr/>
        </p:nvSpPr>
        <p:spPr>
          <a:xfrm>
            <a:off x="376800" y="304800"/>
            <a:ext cx="22646150" cy="11926342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algn="ctr"/>
            <a:r>
              <a:rPr lang="mt-MT" sz="15500" b="1" i="1" u="none" strike="noStrike" baseline="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f’idejkom u</a:t>
            </a:r>
            <a:r>
              <a:rPr lang="en-GB" sz="15500" b="1" i="1" u="none" strike="noStrike" baseline="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mt-MT" sz="15500" b="1" i="1" u="none" strike="noStrike" baseline="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writtu arthom, u jiena qridthom minn quddiemkom. Qam Balak</a:t>
            </a:r>
          </a:p>
          <a:p>
            <a:pPr algn="ctr"/>
            <a:r>
              <a:rPr lang="mt-MT" sz="15500" b="1" i="1" u="none" strike="noStrike" baseline="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bin Siffur, sultan ta’ Mowab, u ħabat għal</a:t>
            </a:r>
            <a:endParaRPr lang="mt-MT" sz="15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85307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10608568-12FB-63E7-40B3-AC202F283675}"/>
              </a:ext>
            </a:extLst>
          </p:cNvPr>
          <p:cNvSpPr txBox="1"/>
          <p:nvPr/>
        </p:nvSpPr>
        <p:spPr>
          <a:xfrm>
            <a:off x="376800" y="304800"/>
            <a:ext cx="22646150" cy="11926342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algn="ctr"/>
            <a:r>
              <a:rPr lang="mt-MT" sz="15500" b="1" i="1" u="none" strike="noStrike" baseline="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Iżrael, u bagħat isejjaħ lil</a:t>
            </a:r>
          </a:p>
          <a:p>
            <a:pPr algn="ctr"/>
            <a:r>
              <a:rPr lang="mt-MT" sz="15500" b="1" i="1" u="none" strike="noStrike" baseline="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Bagħlam bin Begħor biex jisħetkom. Imma jien ma ridtx nisma’ lil</a:t>
            </a:r>
          </a:p>
          <a:p>
            <a:pPr algn="ctr"/>
            <a:r>
              <a:rPr lang="mt-MT" sz="15500" b="1" i="1" u="none" strike="noStrike" baseline="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Bagħlam u kellu jberikkom</a:t>
            </a:r>
            <a:endParaRPr lang="mt-MT" sz="15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55026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10608568-12FB-63E7-40B3-AC202F283675}"/>
              </a:ext>
            </a:extLst>
          </p:cNvPr>
          <p:cNvSpPr txBox="1"/>
          <p:nvPr/>
        </p:nvSpPr>
        <p:spPr>
          <a:xfrm>
            <a:off x="376800" y="304800"/>
            <a:ext cx="22646150" cy="11926342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algn="ctr"/>
            <a:r>
              <a:rPr lang="mt-MT" sz="15500" b="1" i="1" u="none" strike="noStrike" baseline="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u ħlistkom minn idejh.</a:t>
            </a:r>
          </a:p>
          <a:p>
            <a:pPr algn="ctr"/>
            <a:r>
              <a:rPr lang="mt-MT" sz="15500" b="1" i="1" u="none" strike="noStrike" baseline="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U intom qsamtu l-Ġordan u ġejtu sa Ġeriko, u ħabtu għalikom innies</a:t>
            </a:r>
            <a:r>
              <a:rPr lang="en-GB" sz="15500" b="1" i="1" u="none" strike="noStrike" baseline="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mt-MT" sz="15500" b="1" i="1" u="none" strike="noStrike" baseline="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ta’ Ġeriko, l-Amurrin, il-Periżżin, </a:t>
            </a:r>
            <a:endParaRPr lang="en-GB" sz="15500" b="1" i="1" u="none" strike="noStrike" baseline="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23192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10608568-12FB-63E7-40B3-AC202F283675}"/>
              </a:ext>
            </a:extLst>
          </p:cNvPr>
          <p:cNvSpPr txBox="1"/>
          <p:nvPr/>
        </p:nvSpPr>
        <p:spPr>
          <a:xfrm>
            <a:off x="376800" y="304800"/>
            <a:ext cx="22646150" cy="11926342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algn="ctr"/>
            <a:r>
              <a:rPr lang="mt-MT" sz="15500" b="1" i="1" u="none" strike="noStrike" baseline="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il-Kangħanin, il-Ħittin,</a:t>
            </a:r>
          </a:p>
          <a:p>
            <a:pPr algn="ctr"/>
            <a:r>
              <a:rPr lang="mt-MT" sz="15500" b="1" i="1" u="none" strike="noStrike" baseline="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il-Ġirgasin, il-Ħiwwin u </a:t>
            </a:r>
            <a:endParaRPr lang="en-GB" sz="15500" b="1" i="1" u="none" strike="noStrike" baseline="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mt-MT" sz="15500" b="1" i="1" u="none" strike="noStrike" baseline="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l-Ġebusin, u rħejthom f’idejkom. U bgħatt</a:t>
            </a:r>
          </a:p>
          <a:p>
            <a:pPr algn="ctr"/>
            <a:r>
              <a:rPr lang="mt-MT" sz="15500" b="1" i="1" u="none" strike="noStrike" baseline="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quddiemkom iż</a:t>
            </a:r>
            <a:r>
              <a:rPr lang="el-GR" sz="15500" b="1" i="1" u="none" strike="noStrike" baseline="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mt-MT" sz="15500" b="1" i="1" u="none" strike="noStrike" baseline="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żnażan, u</a:t>
            </a:r>
            <a:endParaRPr lang="mt-MT" sz="15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3225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10608568-12FB-63E7-40B3-AC202F283675}"/>
              </a:ext>
            </a:extLst>
          </p:cNvPr>
          <p:cNvSpPr txBox="1"/>
          <p:nvPr/>
        </p:nvSpPr>
        <p:spPr>
          <a:xfrm>
            <a:off x="376800" y="304800"/>
            <a:ext cx="22646150" cy="11926342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algn="ctr"/>
            <a:r>
              <a:rPr lang="mt-MT" sz="15500" b="1" i="1" u="none" strike="noStrike" baseline="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dawn, u mhux ix-xabla jew il-qaws</a:t>
            </a:r>
            <a:r>
              <a:rPr lang="en-GB" sz="15500" b="1" i="1" u="none" strike="noStrike" baseline="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mt-MT" sz="15500" b="1" i="1" u="none" strike="noStrike" baseline="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tiegħek, keċċewhom minn quddiemkom, lilhom </a:t>
            </a:r>
            <a:r>
              <a:rPr lang="mt-MT" sz="15500" b="1" i="1" u="none" strike="noStrike" spc="-300" baseline="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u ż</a:t>
            </a:r>
            <a:r>
              <a:rPr lang="el-GR" sz="15500" b="1" i="1" u="none" strike="noStrike" spc="-300" baseline="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mt-MT" sz="15500" b="1" i="1" u="none" strike="noStrike" spc="-300" baseline="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żewġ slaten</a:t>
            </a:r>
            <a:r>
              <a:rPr lang="en-GB" sz="15500" b="1" i="1" u="none" strike="noStrike" spc="-300" baseline="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mt-MT" sz="15500" b="1" i="1" u="none" strike="noStrike" spc="-300" baseline="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tal-Amurrin.</a:t>
            </a:r>
            <a:r>
              <a:rPr lang="en-GB" sz="15500" b="1" i="1" u="none" strike="noStrike" spc="-300" baseline="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15500" b="1" i="1" u="none" strike="noStrike" baseline="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U tajtkom art li qatt ma</a:t>
            </a:r>
            <a:endParaRPr lang="mt-MT" sz="15500" b="1" i="1" u="none" strike="noStrike" spc="-300" baseline="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289079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10608568-12FB-63E7-40B3-AC202F283675}"/>
              </a:ext>
            </a:extLst>
          </p:cNvPr>
          <p:cNvSpPr txBox="1"/>
          <p:nvPr/>
        </p:nvSpPr>
        <p:spPr>
          <a:xfrm>
            <a:off x="376800" y="304800"/>
            <a:ext cx="22646150" cy="11926342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algn="ctr"/>
            <a:r>
              <a:rPr lang="pl-PL" sz="15500" b="1" i="1" u="none" strike="noStrike" baseline="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ħdimtu, u bliet li qatt ma bnejtu, u</a:t>
            </a:r>
            <a:r>
              <a:rPr lang="en-GB" sz="15500" b="1" i="1" u="none" strike="noStrike" baseline="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mt-MT" sz="15500" b="1" i="1" u="none" strike="noStrike" baseline="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għammartu fihom; kiltu mill-oqsma tad-dwieli u taż</a:t>
            </a:r>
            <a:r>
              <a:rPr lang="el-GR" sz="15500" b="1" i="1" u="none" strike="noStrike" baseline="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mt-MT" sz="15500" b="1" i="1" u="none" strike="noStrike" baseline="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żebbuġ li intom</a:t>
            </a:r>
            <a:r>
              <a:rPr lang="en-GB" sz="15500" b="1" i="1" u="none" strike="noStrike" baseline="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mt-MT" sz="15500" b="1" i="1" u="none" strike="noStrike" baseline="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ma ħawwiltux.</a:t>
            </a:r>
            <a:r>
              <a:rPr lang="en-GB" sz="15500" b="1" i="1" u="none" strike="noStrike" baseline="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&gt;”</a:t>
            </a:r>
            <a:endParaRPr lang="mt-MT" sz="15500" b="1" i="1" u="none" strike="noStrike" baseline="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088043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10608568-12FB-63E7-40B3-AC202F283675}"/>
              </a:ext>
            </a:extLst>
          </p:cNvPr>
          <p:cNvSpPr txBox="1"/>
          <p:nvPr/>
        </p:nvSpPr>
        <p:spPr>
          <a:xfrm>
            <a:off x="376800" y="3715265"/>
            <a:ext cx="22646150" cy="4770537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algn="ctr"/>
            <a:r>
              <a:rPr lang="mt-MT" sz="15500" b="1" i="0" u="none" strike="noStrike" baseline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Il-Kelma tal-Mulej</a:t>
            </a:r>
          </a:p>
          <a:p>
            <a:pPr algn="ctr"/>
            <a:r>
              <a:rPr lang="sv-SE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R:/ </a:t>
            </a:r>
            <a:r>
              <a:rPr lang="sv-SE" sz="15500" b="1" i="1" u="none" strike="noStrike" baseline="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Irroddu ħajr lil Alla</a:t>
            </a:r>
          </a:p>
        </p:txBody>
      </p:sp>
    </p:spTree>
    <p:extLst>
      <p:ext uri="{BB962C8B-B14F-4D97-AF65-F5344CB8AC3E}">
        <p14:creationId xmlns:p14="http://schemas.microsoft.com/office/powerpoint/2010/main" val="39848000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10608568-12FB-63E7-40B3-AC202F283675}"/>
              </a:ext>
            </a:extLst>
          </p:cNvPr>
          <p:cNvSpPr txBox="1"/>
          <p:nvPr/>
        </p:nvSpPr>
        <p:spPr>
          <a:xfrm>
            <a:off x="753600" y="744441"/>
            <a:ext cx="22646150" cy="8694688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algn="l"/>
            <a:r>
              <a:rPr lang="mt-MT" sz="15500" b="1" i="0" u="none" strike="noStrike" baseline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Salm Responsorjali</a:t>
            </a:r>
          </a:p>
          <a:p>
            <a:pPr algn="l"/>
            <a:endParaRPr lang="mt-MT" sz="10000" b="1" i="0" u="none" strike="noStrike" baseline="0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GB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R:/ </a:t>
            </a:r>
            <a:r>
              <a:rPr lang="mt-MT" sz="15500" b="1" i="1" u="none" strike="noStrike" baseline="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Għax għal dejjem </a:t>
            </a:r>
            <a:endParaRPr lang="en-GB" sz="15500" b="1" i="1" u="none" strike="noStrike" baseline="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mt-MT" sz="15500" b="1" i="1" u="none" strike="noStrike" baseline="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it-tieba tiegħu</a:t>
            </a:r>
          </a:p>
        </p:txBody>
      </p:sp>
    </p:spTree>
    <p:extLst>
      <p:ext uri="{BB962C8B-B14F-4D97-AF65-F5344CB8AC3E}">
        <p14:creationId xmlns:p14="http://schemas.microsoft.com/office/powerpoint/2010/main" val="1456120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10608568-12FB-63E7-40B3-AC202F283675}"/>
              </a:ext>
            </a:extLst>
          </p:cNvPr>
          <p:cNvSpPr txBox="1"/>
          <p:nvPr/>
        </p:nvSpPr>
        <p:spPr>
          <a:xfrm>
            <a:off x="376800" y="304800"/>
            <a:ext cx="22646150" cy="11926342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algn="l"/>
            <a:r>
              <a:rPr lang="mt-MT" sz="155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F’dak iż</a:t>
            </a:r>
            <a:r>
              <a:rPr lang="el-GR" sz="155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mt-MT" sz="155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żmien, Ġożwè ġema’ t-tribujiet kollha ta’ Iżrael f’Sikem u</a:t>
            </a:r>
            <a:r>
              <a:rPr lang="en-GB" sz="155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mt-MT" sz="155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sejjaħ </a:t>
            </a:r>
            <a:endParaRPr lang="en-GB" sz="155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mt-MT" sz="155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lix-xjuħ, lill-kapijiet, </a:t>
            </a:r>
            <a:endParaRPr lang="en-GB" sz="155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mt-MT" sz="155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lill-imħallfin, lill-uffiċjali u</a:t>
            </a:r>
            <a:endParaRPr lang="mt-MT" sz="15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679560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10608568-12FB-63E7-40B3-AC202F283675}"/>
              </a:ext>
            </a:extLst>
          </p:cNvPr>
          <p:cNvSpPr txBox="1"/>
          <p:nvPr/>
        </p:nvSpPr>
        <p:spPr>
          <a:xfrm>
            <a:off x="376800" y="304800"/>
            <a:ext cx="22646150" cy="11926342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algn="ctr"/>
            <a:r>
              <a:rPr lang="mt-MT" sz="15500" b="0" i="0" u="none" strike="noStrike" baseline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Roddu ħajr lill-Mulej, għax hu tajjeb,</a:t>
            </a:r>
          </a:p>
          <a:p>
            <a:pPr algn="ctr"/>
            <a:r>
              <a:rPr lang="sv-SE" sz="15500" b="0" i="0" u="none" strike="noStrike" baseline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roddu ħajr lil Alla fuq </a:t>
            </a:r>
            <a:endParaRPr lang="mt-MT" sz="15500" b="0" i="0" u="none" strike="noStrike" baseline="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sv-SE" sz="15500" b="0" i="0" u="none" strike="noStrike" baseline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l-allat,</a:t>
            </a:r>
          </a:p>
          <a:p>
            <a:pPr algn="ctr"/>
            <a:r>
              <a:rPr lang="mt-MT" sz="15500" b="0" i="0" u="none" strike="noStrike" baseline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roddu ħajr lis-Sid tas-sidien. </a:t>
            </a:r>
            <a:endParaRPr lang="mt-MT" sz="15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031476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10608568-12FB-63E7-40B3-AC202F283675}"/>
              </a:ext>
            </a:extLst>
          </p:cNvPr>
          <p:cNvSpPr txBox="1"/>
          <p:nvPr/>
        </p:nvSpPr>
        <p:spPr>
          <a:xfrm>
            <a:off x="521263" y="3915519"/>
            <a:ext cx="22646150" cy="4770537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algn="ctr"/>
            <a:r>
              <a:rPr lang="en-GB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R:/ </a:t>
            </a:r>
            <a:r>
              <a:rPr lang="mt-MT" sz="15500" b="1" i="1" u="none" strike="noStrike" baseline="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Għax għal dejjem </a:t>
            </a:r>
            <a:endParaRPr lang="en-GB" sz="15500" b="1" i="1" u="none" strike="noStrike" baseline="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mt-MT" sz="15500" b="1" i="1" u="none" strike="noStrike" baseline="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it-tieba tiegħu</a:t>
            </a:r>
          </a:p>
        </p:txBody>
      </p:sp>
    </p:spTree>
    <p:extLst>
      <p:ext uri="{BB962C8B-B14F-4D97-AF65-F5344CB8AC3E}">
        <p14:creationId xmlns:p14="http://schemas.microsoft.com/office/powerpoint/2010/main" val="276751748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10608568-12FB-63E7-40B3-AC202F283675}"/>
              </a:ext>
            </a:extLst>
          </p:cNvPr>
          <p:cNvSpPr txBox="1"/>
          <p:nvPr/>
        </p:nvSpPr>
        <p:spPr>
          <a:xfrm>
            <a:off x="521263" y="1529457"/>
            <a:ext cx="22646150" cy="9541073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algn="ctr"/>
            <a:r>
              <a:rPr lang="mt-MT" sz="15500" b="0" i="0" u="none" strike="noStrike" baseline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Hu mexxa fid-deżert </a:t>
            </a:r>
          </a:p>
          <a:p>
            <a:pPr algn="ctr"/>
            <a:r>
              <a:rPr lang="mt-MT" sz="15500" b="0" i="0" u="none" strike="noStrike" baseline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il-poplu tiegħu,</a:t>
            </a:r>
          </a:p>
          <a:p>
            <a:pPr algn="ctr"/>
            <a:r>
              <a:rPr lang="mt-MT" sz="15500" b="0" i="0" u="none" strike="noStrike" baseline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xejjen slaten qawwija,</a:t>
            </a:r>
          </a:p>
          <a:p>
            <a:pPr algn="ctr"/>
            <a:r>
              <a:rPr lang="mt-MT" sz="15500" b="0" i="0" u="none" strike="noStrike" baseline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qered slaten kbar. </a:t>
            </a:r>
          </a:p>
        </p:txBody>
      </p:sp>
    </p:spTree>
    <p:extLst>
      <p:ext uri="{BB962C8B-B14F-4D97-AF65-F5344CB8AC3E}">
        <p14:creationId xmlns:p14="http://schemas.microsoft.com/office/powerpoint/2010/main" val="224338811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10608568-12FB-63E7-40B3-AC202F283675}"/>
              </a:ext>
            </a:extLst>
          </p:cNvPr>
          <p:cNvSpPr txBox="1"/>
          <p:nvPr/>
        </p:nvSpPr>
        <p:spPr>
          <a:xfrm>
            <a:off x="521263" y="3915519"/>
            <a:ext cx="22646150" cy="4770537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algn="ctr"/>
            <a:r>
              <a:rPr lang="en-GB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R:/ </a:t>
            </a:r>
            <a:r>
              <a:rPr lang="mt-MT" sz="15500" b="1" i="1" u="none" strike="noStrike" baseline="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Għax għal dejjem </a:t>
            </a:r>
            <a:endParaRPr lang="en-GB" sz="15500" b="1" i="1" u="none" strike="noStrike" baseline="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mt-MT" sz="15500" b="1" i="1" u="none" strike="noStrike" baseline="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it-tieba tiegħu</a:t>
            </a:r>
          </a:p>
        </p:txBody>
      </p:sp>
    </p:spTree>
    <p:extLst>
      <p:ext uri="{BB962C8B-B14F-4D97-AF65-F5344CB8AC3E}">
        <p14:creationId xmlns:p14="http://schemas.microsoft.com/office/powerpoint/2010/main" val="195255625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10608568-12FB-63E7-40B3-AC202F283675}"/>
              </a:ext>
            </a:extLst>
          </p:cNvPr>
          <p:cNvSpPr txBox="1"/>
          <p:nvPr/>
        </p:nvSpPr>
        <p:spPr>
          <a:xfrm>
            <a:off x="473137" y="1529457"/>
            <a:ext cx="22646150" cy="9541073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algn="ctr"/>
            <a:r>
              <a:rPr lang="mt-MT" sz="15500" b="0" i="0" u="none" strike="noStrike" baseline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U l-art tagħhom qassamha b’wirt,</a:t>
            </a:r>
          </a:p>
          <a:p>
            <a:pPr algn="ctr"/>
            <a:r>
              <a:rPr lang="mt-MT" sz="15500" b="0" i="0" u="none" strike="noStrike" baseline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b’wirt lil Iżrael, qaddej tiegħu.</a:t>
            </a:r>
          </a:p>
        </p:txBody>
      </p:sp>
    </p:spTree>
    <p:extLst>
      <p:ext uri="{BB962C8B-B14F-4D97-AF65-F5344CB8AC3E}">
        <p14:creationId xmlns:p14="http://schemas.microsoft.com/office/powerpoint/2010/main" val="111399037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10608568-12FB-63E7-40B3-AC202F283675}"/>
              </a:ext>
            </a:extLst>
          </p:cNvPr>
          <p:cNvSpPr txBox="1"/>
          <p:nvPr/>
        </p:nvSpPr>
        <p:spPr>
          <a:xfrm>
            <a:off x="521263" y="3914725"/>
            <a:ext cx="22646150" cy="4770537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algn="ctr"/>
            <a:r>
              <a:rPr lang="mt-MT" sz="15500" b="0" i="0" u="none" strike="noStrike" baseline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Ħelisna mill-għedewwa tagħna. </a:t>
            </a:r>
          </a:p>
        </p:txBody>
      </p:sp>
    </p:spTree>
    <p:extLst>
      <p:ext uri="{BB962C8B-B14F-4D97-AF65-F5344CB8AC3E}">
        <p14:creationId xmlns:p14="http://schemas.microsoft.com/office/powerpoint/2010/main" val="264530581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10608568-12FB-63E7-40B3-AC202F283675}"/>
              </a:ext>
            </a:extLst>
          </p:cNvPr>
          <p:cNvSpPr txBox="1"/>
          <p:nvPr/>
        </p:nvSpPr>
        <p:spPr>
          <a:xfrm>
            <a:off x="521263" y="3915519"/>
            <a:ext cx="22646150" cy="4770537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algn="ctr"/>
            <a:r>
              <a:rPr lang="en-GB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R:/ </a:t>
            </a:r>
            <a:r>
              <a:rPr lang="mt-MT" sz="15500" b="1" i="1" u="none" strike="noStrike" baseline="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Għax għal dejjem </a:t>
            </a:r>
            <a:endParaRPr lang="en-GB" sz="15500" b="1" i="1" u="none" strike="noStrike" baseline="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mt-MT" sz="15500" b="1" i="1" u="none" strike="noStrike" baseline="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it-tieba tiegħu</a:t>
            </a:r>
          </a:p>
        </p:txBody>
      </p:sp>
    </p:spTree>
    <p:extLst>
      <p:ext uri="{BB962C8B-B14F-4D97-AF65-F5344CB8AC3E}">
        <p14:creationId xmlns:p14="http://schemas.microsoft.com/office/powerpoint/2010/main" val="418506653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10608568-12FB-63E7-40B3-AC202F283675}"/>
              </a:ext>
            </a:extLst>
          </p:cNvPr>
          <p:cNvSpPr txBox="1"/>
          <p:nvPr/>
        </p:nvSpPr>
        <p:spPr>
          <a:xfrm>
            <a:off x="376800" y="4900863"/>
            <a:ext cx="22646150" cy="2385268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algn="ctr"/>
            <a:r>
              <a:rPr lang="mt-MT" sz="15500" b="1" i="1" u="none" strike="noStrike" baseline="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Hallelujah. Hallelujah</a:t>
            </a:r>
          </a:p>
        </p:txBody>
      </p:sp>
    </p:spTree>
    <p:extLst>
      <p:ext uri="{BB962C8B-B14F-4D97-AF65-F5344CB8AC3E}">
        <p14:creationId xmlns:p14="http://schemas.microsoft.com/office/powerpoint/2010/main" val="266090423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10608568-12FB-63E7-40B3-AC202F283675}"/>
              </a:ext>
            </a:extLst>
          </p:cNvPr>
          <p:cNvSpPr txBox="1"/>
          <p:nvPr/>
        </p:nvSpPr>
        <p:spPr>
          <a:xfrm>
            <a:off x="376800" y="304800"/>
            <a:ext cx="22646150" cy="11926342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algn="ctr"/>
            <a:r>
              <a:rPr lang="mt-MT" sz="15500" b="0" i="0" u="none" strike="noStrike" baseline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Il-kelma ta’ Alla lqajtuha mhux bħala kelma ta’ bniedem,</a:t>
            </a:r>
          </a:p>
          <a:p>
            <a:pPr algn="ctr"/>
            <a:r>
              <a:rPr lang="fi-FI" sz="15500" b="0" i="0" u="none" strike="noStrike" baseline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iżda bħala kelma ta’ Alla, kif tassew hi.</a:t>
            </a:r>
          </a:p>
        </p:txBody>
      </p:sp>
    </p:spTree>
    <p:extLst>
      <p:ext uri="{BB962C8B-B14F-4D97-AF65-F5344CB8AC3E}">
        <p14:creationId xmlns:p14="http://schemas.microsoft.com/office/powerpoint/2010/main" val="23883603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10608568-12FB-63E7-40B3-AC202F283675}"/>
              </a:ext>
            </a:extLst>
          </p:cNvPr>
          <p:cNvSpPr txBox="1"/>
          <p:nvPr/>
        </p:nvSpPr>
        <p:spPr>
          <a:xfrm>
            <a:off x="376800" y="4900863"/>
            <a:ext cx="22646150" cy="2385268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algn="ctr"/>
            <a:r>
              <a:rPr lang="mt-MT" sz="15500" b="1" i="1" u="none" strike="noStrike" baseline="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Hallelujah. Hallelujah</a:t>
            </a:r>
          </a:p>
        </p:txBody>
      </p:sp>
    </p:spTree>
    <p:extLst>
      <p:ext uri="{BB962C8B-B14F-4D97-AF65-F5344CB8AC3E}">
        <p14:creationId xmlns:p14="http://schemas.microsoft.com/office/powerpoint/2010/main" val="9368372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10608568-12FB-63E7-40B3-AC202F283675}"/>
              </a:ext>
            </a:extLst>
          </p:cNvPr>
          <p:cNvSpPr txBox="1"/>
          <p:nvPr/>
        </p:nvSpPr>
        <p:spPr>
          <a:xfrm>
            <a:off x="376800" y="304800"/>
            <a:ext cx="22646150" cy="11926342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algn="l"/>
            <a:r>
              <a:rPr lang="mt-MT" sz="155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resqu quddiem</a:t>
            </a:r>
            <a:r>
              <a:rPr lang="en-GB" sz="155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mt-MT" sz="155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Alla. U Ġożwè qal lill-poplu kollu: </a:t>
            </a:r>
            <a:endParaRPr lang="en-GB" sz="155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GB" sz="15500" b="1" i="1" u="none" strike="noStrike" baseline="0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mt-MT" sz="15500" b="1" i="1" u="none" strike="noStrike" baseline="0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Dan qal il-Mulej Alla ta’ Iżrael:</a:t>
            </a:r>
            <a:r>
              <a:rPr lang="en-GB" sz="15500" b="1" i="1" u="none" strike="noStrike" baseline="0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5500" b="1" i="1" u="none" strike="noStrike" baseline="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&lt;</a:t>
            </a:r>
            <a:r>
              <a:rPr lang="mt-MT" sz="15500" b="1" i="1" u="none" strike="noStrike" baseline="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Missirijietkom, Teraħ missier Abraham u</a:t>
            </a:r>
            <a:endParaRPr lang="mt-MT" sz="15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FCFA9D5-E336-AEFC-0AFD-8992EB3A8EFC}"/>
              </a:ext>
            </a:extLst>
          </p:cNvPr>
          <p:cNvSpPr txBox="1"/>
          <p:nvPr/>
        </p:nvSpPr>
        <p:spPr>
          <a:xfrm>
            <a:off x="5936226" y="1032265944"/>
            <a:ext cx="12757354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mt-MT" sz="96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Salm Responsorjali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A3AD4DB-0F50-B23F-97B6-B25BA7C4D693}"/>
              </a:ext>
            </a:extLst>
          </p:cNvPr>
          <p:cNvSpPr txBox="1"/>
          <p:nvPr/>
        </p:nvSpPr>
        <p:spPr>
          <a:xfrm>
            <a:off x="5936226" y="1032265944"/>
            <a:ext cx="12757354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mt-MT" sz="96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Salm Responsorjali</a:t>
            </a:r>
          </a:p>
        </p:txBody>
      </p:sp>
    </p:spTree>
    <p:extLst>
      <p:ext uri="{BB962C8B-B14F-4D97-AF65-F5344CB8AC3E}">
        <p14:creationId xmlns:p14="http://schemas.microsoft.com/office/powerpoint/2010/main" val="156102290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10608568-12FB-63E7-40B3-AC202F283675}"/>
              </a:ext>
            </a:extLst>
          </p:cNvPr>
          <p:cNvSpPr txBox="1"/>
          <p:nvPr/>
        </p:nvSpPr>
        <p:spPr>
          <a:xfrm>
            <a:off x="376800" y="304800"/>
            <a:ext cx="22646150" cy="11079956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algn="l"/>
            <a:r>
              <a:rPr lang="mt-MT" sz="155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mt-MT" sz="155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Qari mill-Evanġelju skont </a:t>
            </a:r>
            <a:r>
              <a:rPr lang="mt-MT" sz="15500" b="1" i="0" u="none" strike="noStrike" baseline="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San Mattew</a:t>
            </a:r>
          </a:p>
          <a:p>
            <a:pPr algn="ctr"/>
            <a:r>
              <a:rPr lang="mt-MT" sz="10000" b="1" i="1" u="none" strike="noStrike" baseline="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Mt 19, 3-12</a:t>
            </a:r>
          </a:p>
          <a:p>
            <a:pPr algn="l"/>
            <a:endParaRPr lang="mt-MT" sz="15500" b="1" i="0" u="none" strike="noStrike" baseline="0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175231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10608568-12FB-63E7-40B3-AC202F283675}"/>
              </a:ext>
            </a:extLst>
          </p:cNvPr>
          <p:cNvSpPr txBox="1"/>
          <p:nvPr/>
        </p:nvSpPr>
        <p:spPr>
          <a:xfrm>
            <a:off x="497200" y="2722091"/>
            <a:ext cx="22646150" cy="7155805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algn="l"/>
            <a:r>
              <a:rPr lang="mt-MT" sz="155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F’dak iż</a:t>
            </a:r>
            <a:r>
              <a:rPr lang="el-GR" sz="155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mt-MT" sz="155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żmien, resqu fuq Ġesù xi Fariżej biex iġarrbuh, u qalulu:</a:t>
            </a:r>
          </a:p>
        </p:txBody>
      </p:sp>
    </p:spTree>
    <p:extLst>
      <p:ext uri="{BB962C8B-B14F-4D97-AF65-F5344CB8AC3E}">
        <p14:creationId xmlns:p14="http://schemas.microsoft.com/office/powerpoint/2010/main" val="285609645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10608568-12FB-63E7-40B3-AC202F283675}"/>
              </a:ext>
            </a:extLst>
          </p:cNvPr>
          <p:cNvSpPr txBox="1"/>
          <p:nvPr/>
        </p:nvSpPr>
        <p:spPr>
          <a:xfrm>
            <a:off x="376800" y="1530251"/>
            <a:ext cx="22646150" cy="9541073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algn="ctr"/>
            <a:r>
              <a:rPr lang="mt-MT" sz="15500" b="1" i="1" dirty="0">
                <a:solidFill>
                  <a:srgbClr val="55257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mt-MT" sz="15500" b="1" i="1" u="none" strike="noStrike" baseline="0" dirty="0">
                <a:solidFill>
                  <a:srgbClr val="55257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Jista’ wieħed jitlaq lil martu fuq xi ħaġa, tkun xi tkun?”</a:t>
            </a:r>
          </a:p>
          <a:p>
            <a:pPr algn="l"/>
            <a:r>
              <a:rPr lang="mt-MT" sz="155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Iżda hu qalilhom: </a:t>
            </a:r>
          </a:p>
        </p:txBody>
      </p:sp>
    </p:spTree>
    <p:extLst>
      <p:ext uri="{BB962C8B-B14F-4D97-AF65-F5344CB8AC3E}">
        <p14:creationId xmlns:p14="http://schemas.microsoft.com/office/powerpoint/2010/main" val="306869838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10608568-12FB-63E7-40B3-AC202F283675}"/>
              </a:ext>
            </a:extLst>
          </p:cNvPr>
          <p:cNvSpPr txBox="1"/>
          <p:nvPr/>
        </p:nvSpPr>
        <p:spPr>
          <a:xfrm>
            <a:off x="376800" y="304800"/>
            <a:ext cx="22646150" cy="11926342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algn="ctr"/>
            <a:r>
              <a:rPr 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mt-MT" sz="15500" b="1" i="1" u="none" strike="noStrike" baseline="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Ma qrajtux li sa mill-bidu l-Ħallieq għamilhom</a:t>
            </a:r>
          </a:p>
          <a:p>
            <a:pPr algn="ctr"/>
            <a:r>
              <a:rPr lang="es-ES" sz="15500" b="1" i="1" u="none" strike="noStrike" baseline="0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raġel</a:t>
            </a:r>
            <a:r>
              <a:rPr lang="es-ES" sz="15500" b="1" i="1" u="none" strike="noStrike" baseline="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u mara, u </a:t>
            </a:r>
            <a:r>
              <a:rPr lang="es-ES" sz="15500" b="1" i="1" u="none" strike="noStrike" baseline="0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qal</a:t>
            </a:r>
            <a:r>
              <a:rPr lang="es-ES" sz="15500" b="1" i="1" u="none" strike="noStrike" baseline="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mt-MT" sz="15500" b="1" i="1" u="none" strike="noStrike" baseline="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‘</a:t>
            </a:r>
            <a:r>
              <a:rPr lang="es-ES" sz="15500" b="1" i="1" u="none" strike="noStrike" baseline="0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Minħabba</a:t>
            </a:r>
            <a:r>
              <a:rPr lang="es-ES" sz="15500" b="1" i="1" u="none" strike="noStrike" baseline="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15500" b="1" i="1" u="none" strike="noStrike" baseline="0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f’hekk</a:t>
            </a:r>
            <a:r>
              <a:rPr lang="es-ES" sz="15500" b="1" i="1" u="none" strike="noStrike" baseline="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15500" b="1" i="1" u="none" strike="noStrike" baseline="0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raġel</a:t>
            </a:r>
            <a:r>
              <a:rPr lang="es-ES" sz="15500" b="1" i="1" u="none" strike="noStrike" baseline="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15500" b="1" i="1" u="none" strike="noStrike" baseline="0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iħalli</a:t>
            </a:r>
            <a:r>
              <a:rPr lang="es-ES" sz="15500" b="1" i="1" u="none" strike="noStrike" baseline="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lil </a:t>
            </a:r>
            <a:r>
              <a:rPr lang="es-ES" sz="15500" b="1" i="1" u="none" strike="noStrike" baseline="0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missieru</a:t>
            </a:r>
            <a:r>
              <a:rPr lang="es-ES" sz="15500" b="1" i="1" u="none" strike="noStrike" baseline="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u</a:t>
            </a:r>
          </a:p>
        </p:txBody>
      </p:sp>
    </p:spTree>
    <p:extLst>
      <p:ext uri="{BB962C8B-B14F-4D97-AF65-F5344CB8AC3E}">
        <p14:creationId xmlns:p14="http://schemas.microsoft.com/office/powerpoint/2010/main" val="78386506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10608568-12FB-63E7-40B3-AC202F283675}"/>
              </a:ext>
            </a:extLst>
          </p:cNvPr>
          <p:cNvSpPr txBox="1"/>
          <p:nvPr/>
        </p:nvSpPr>
        <p:spPr>
          <a:xfrm>
            <a:off x="376800" y="304800"/>
            <a:ext cx="22646150" cy="11926342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algn="ctr"/>
            <a:r>
              <a:rPr lang="mt-MT" sz="15500" b="1" i="1" u="none" strike="noStrike" baseline="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’l ommu u jingħaqad ma’ martu u t-tnejn isiru ġisem wieħed’?</a:t>
            </a:r>
          </a:p>
          <a:p>
            <a:pPr algn="ctr"/>
            <a:r>
              <a:rPr lang="mt-MT" sz="15500" b="1" i="1" u="none" strike="noStrike" baseline="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Għalhekk mhumiex iżjed tnejn, imma ġisem wieħed. </a:t>
            </a:r>
            <a:endParaRPr lang="mt-MT" sz="15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671683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10608568-12FB-63E7-40B3-AC202F283675}"/>
              </a:ext>
            </a:extLst>
          </p:cNvPr>
          <p:cNvSpPr txBox="1"/>
          <p:nvPr/>
        </p:nvSpPr>
        <p:spPr>
          <a:xfrm>
            <a:off x="376800" y="1530251"/>
            <a:ext cx="22646150" cy="9541073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algn="ctr"/>
            <a:r>
              <a:rPr lang="mt-MT" sz="15500" b="1" i="1" u="none" strike="noStrike" baseline="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Mela dak li għaqqad Alla ma għandux jifirdu </a:t>
            </a:r>
          </a:p>
          <a:p>
            <a:pPr algn="ctr"/>
            <a:r>
              <a:rPr lang="mt-MT" sz="15500" b="1" i="1" u="none" strike="noStrike" baseline="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l-bniedem.”</a:t>
            </a:r>
          </a:p>
          <a:p>
            <a:pPr algn="l"/>
            <a:r>
              <a:rPr lang="mt-MT" sz="155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Qalulu: </a:t>
            </a:r>
          </a:p>
        </p:txBody>
      </p:sp>
    </p:spTree>
    <p:extLst>
      <p:ext uri="{BB962C8B-B14F-4D97-AF65-F5344CB8AC3E}">
        <p14:creationId xmlns:p14="http://schemas.microsoft.com/office/powerpoint/2010/main" val="389955372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10608568-12FB-63E7-40B3-AC202F283675}"/>
              </a:ext>
            </a:extLst>
          </p:cNvPr>
          <p:cNvSpPr txBox="1"/>
          <p:nvPr/>
        </p:nvSpPr>
        <p:spPr>
          <a:xfrm>
            <a:off x="376800" y="304800"/>
            <a:ext cx="22646150" cy="11926342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algn="ctr"/>
            <a:r>
              <a:rPr lang="mt-MT" sz="15500" b="1" i="1" u="none" strike="noStrike" baseline="0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“Mela allura għaliex ordna Mosè li żewġha jagħtiha </a:t>
            </a:r>
          </a:p>
          <a:p>
            <a:pPr algn="ctr"/>
            <a:r>
              <a:rPr lang="mt-MT" sz="15500" b="1" i="1" u="none" strike="noStrike" baseline="0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l-kitba tad-divorzju u jibgħatha?”</a:t>
            </a:r>
          </a:p>
          <a:p>
            <a:pPr algn="l"/>
            <a:r>
              <a:rPr lang="mt-MT" sz="155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Qalilhom: </a:t>
            </a:r>
          </a:p>
        </p:txBody>
      </p:sp>
    </p:spTree>
    <p:extLst>
      <p:ext uri="{BB962C8B-B14F-4D97-AF65-F5344CB8AC3E}">
        <p14:creationId xmlns:p14="http://schemas.microsoft.com/office/powerpoint/2010/main" val="176265246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10608568-12FB-63E7-40B3-AC202F283675}"/>
              </a:ext>
            </a:extLst>
          </p:cNvPr>
          <p:cNvSpPr txBox="1"/>
          <p:nvPr/>
        </p:nvSpPr>
        <p:spPr>
          <a:xfrm>
            <a:off x="376800" y="304800"/>
            <a:ext cx="22646150" cy="11926342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algn="ctr"/>
            <a:r>
              <a:rPr lang="mt-MT" sz="15500" b="1" i="1" u="none" strike="noStrike" baseline="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“Kien minħabba l-ebusija ta’ qalbkom li Mosè takom</a:t>
            </a:r>
          </a:p>
          <a:p>
            <a:pPr algn="ctr"/>
            <a:r>
              <a:rPr lang="nn-NO" sz="15500" b="1" i="1" u="none" strike="noStrike" baseline="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il-permess tibagħtu n-nisa tagħkom. Iżda ma kienx hekk mill-bidu.</a:t>
            </a:r>
          </a:p>
        </p:txBody>
      </p:sp>
    </p:spTree>
    <p:extLst>
      <p:ext uri="{BB962C8B-B14F-4D97-AF65-F5344CB8AC3E}">
        <p14:creationId xmlns:p14="http://schemas.microsoft.com/office/powerpoint/2010/main" val="370075219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10608568-12FB-63E7-40B3-AC202F283675}"/>
              </a:ext>
            </a:extLst>
          </p:cNvPr>
          <p:cNvSpPr txBox="1"/>
          <p:nvPr/>
        </p:nvSpPr>
        <p:spPr>
          <a:xfrm>
            <a:off x="376800" y="304800"/>
            <a:ext cx="22646150" cy="11926342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algn="ctr"/>
            <a:r>
              <a:rPr lang="mt-MT" sz="15500" b="1" i="1" u="none" strike="noStrike" baseline="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U ngħidilkom, li min jibgħat lil martu - barra </a:t>
            </a:r>
          </a:p>
          <a:p>
            <a:pPr algn="ctr"/>
            <a:r>
              <a:rPr lang="mt-MT" sz="15500" b="1" i="1" u="none" strike="noStrike" baseline="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l-każ</a:t>
            </a:r>
            <a:r>
              <a:rPr lang="el-GR" sz="15500" b="1" i="1" u="none" strike="noStrike" baseline="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mt-MT" sz="15500" b="1" i="1" u="none" strike="noStrike" baseline="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ta’ żwieġ ħażin -</a:t>
            </a:r>
          </a:p>
          <a:p>
            <a:pPr algn="ctr"/>
            <a:r>
              <a:rPr lang="mt-MT" sz="15500" b="1" i="1" u="none" strike="noStrike" baseline="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u jiżżewweġ oħra jkun ħati ta’ adulterju.”</a:t>
            </a:r>
          </a:p>
        </p:txBody>
      </p:sp>
    </p:spTree>
    <p:extLst>
      <p:ext uri="{BB962C8B-B14F-4D97-AF65-F5344CB8AC3E}">
        <p14:creationId xmlns:p14="http://schemas.microsoft.com/office/powerpoint/2010/main" val="143955196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10608568-12FB-63E7-40B3-AC202F283675}"/>
              </a:ext>
            </a:extLst>
          </p:cNvPr>
          <p:cNvSpPr txBox="1"/>
          <p:nvPr/>
        </p:nvSpPr>
        <p:spPr>
          <a:xfrm>
            <a:off x="376800" y="304800"/>
            <a:ext cx="22646150" cy="11926342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algn="l"/>
            <a:r>
              <a:rPr lang="mt-MT" sz="155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Qalulu d-dixxipli: </a:t>
            </a:r>
          </a:p>
          <a:p>
            <a:pPr algn="ctr"/>
            <a:r>
              <a:rPr lang="mt-MT" sz="155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mt-MT" sz="15500" b="1" i="1" u="none" strike="noStrike" baseline="0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Mela ladarba din hi </a:t>
            </a:r>
          </a:p>
          <a:p>
            <a:pPr algn="ctr"/>
            <a:r>
              <a:rPr lang="mt-MT" sz="15500" b="1" i="1" u="none" strike="noStrike" baseline="0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l-kondizzjoni tar-raġel</a:t>
            </a:r>
          </a:p>
          <a:p>
            <a:pPr algn="ctr"/>
            <a:r>
              <a:rPr lang="mt-MT" sz="15500" b="1" i="1" u="none" strike="noStrike" baseline="0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mal-mara, ma jaqbilx li wieħed jiżżewweġ.”</a:t>
            </a:r>
          </a:p>
        </p:txBody>
      </p:sp>
    </p:spTree>
    <p:extLst>
      <p:ext uri="{BB962C8B-B14F-4D97-AF65-F5344CB8AC3E}">
        <p14:creationId xmlns:p14="http://schemas.microsoft.com/office/powerpoint/2010/main" val="38129317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10608568-12FB-63E7-40B3-AC202F283675}"/>
              </a:ext>
            </a:extLst>
          </p:cNvPr>
          <p:cNvSpPr txBox="1"/>
          <p:nvPr/>
        </p:nvSpPr>
        <p:spPr>
          <a:xfrm>
            <a:off x="376800" y="304800"/>
            <a:ext cx="22646150" cy="11926342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algn="ctr"/>
            <a:r>
              <a:rPr lang="mt-MT" sz="15500" b="1" i="1" u="none" strike="noStrike" baseline="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missier Naħor, sa minn</a:t>
            </a:r>
          </a:p>
          <a:p>
            <a:pPr algn="ctr"/>
            <a:r>
              <a:rPr lang="mt-MT" sz="15500" b="1" i="1" u="none" strike="noStrike" baseline="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żmien il-qedem kienu jgħammru n-naħa l-oħra tax-xmara u jaqdu allat</a:t>
            </a:r>
          </a:p>
          <a:p>
            <a:pPr algn="ctr"/>
            <a:r>
              <a:rPr lang="mt-MT" sz="15500" b="1" i="1" u="none" strike="noStrike" baseline="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oħra. Jien ħadt lil</a:t>
            </a:r>
            <a:endParaRPr lang="mt-MT" sz="15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72157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10608568-12FB-63E7-40B3-AC202F283675}"/>
              </a:ext>
            </a:extLst>
          </p:cNvPr>
          <p:cNvSpPr txBox="1"/>
          <p:nvPr/>
        </p:nvSpPr>
        <p:spPr>
          <a:xfrm>
            <a:off x="376800" y="304800"/>
            <a:ext cx="22646150" cy="11926342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algn="l"/>
            <a:r>
              <a:rPr lang="mt-MT" sz="155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Iżda hu qalilhom: </a:t>
            </a:r>
          </a:p>
          <a:p>
            <a:pPr algn="ctr"/>
            <a:r>
              <a:rPr 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mt-MT" sz="15500" b="1" i="1" u="none" strike="noStrike" baseline="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Mhux kulħadd jifhimha din il-ħaġa, imma dawk</a:t>
            </a:r>
          </a:p>
          <a:p>
            <a:pPr algn="ctr"/>
            <a:r>
              <a:rPr lang="mt-MT" sz="15500" b="1" i="1" u="none" strike="noStrike" baseline="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li lilhom jingħata li jifhmuha. Hemm ewnuki li</a:t>
            </a:r>
            <a:endParaRPr lang="mt-MT" sz="15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028011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10608568-12FB-63E7-40B3-AC202F283675}"/>
              </a:ext>
            </a:extLst>
          </p:cNvPr>
          <p:cNvSpPr txBox="1"/>
          <p:nvPr/>
        </p:nvSpPr>
        <p:spPr>
          <a:xfrm>
            <a:off x="376800" y="304800"/>
            <a:ext cx="22646150" cy="11926342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algn="ctr"/>
            <a:r>
              <a:rPr lang="mt-MT" sz="15500" b="1" i="1" u="none" strike="noStrike" baseline="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jitwieldu hekk minn</a:t>
            </a:r>
          </a:p>
          <a:p>
            <a:pPr algn="ctr"/>
            <a:r>
              <a:rPr lang="mt-MT" sz="15500" b="1" i="1" u="none" strike="noStrike" baseline="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ġuf ommhom, oħrajn jagħmluhom hekk in-nies, u hemm oħrajn li</a:t>
            </a:r>
          </a:p>
          <a:p>
            <a:pPr algn="ctr"/>
            <a:r>
              <a:rPr lang="mt-MT" sz="15500" b="1" i="1" u="none" strike="noStrike" baseline="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jsiru hekk minn rajhom</a:t>
            </a:r>
            <a:endParaRPr lang="mt-MT" sz="15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599177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10608568-12FB-63E7-40B3-AC202F283675}"/>
              </a:ext>
            </a:extLst>
          </p:cNvPr>
          <p:cNvSpPr txBox="1"/>
          <p:nvPr/>
        </p:nvSpPr>
        <p:spPr>
          <a:xfrm>
            <a:off x="376800" y="2722091"/>
            <a:ext cx="22646150" cy="7155805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algn="ctr"/>
            <a:r>
              <a:rPr lang="mt-MT" sz="15500" b="1" i="1" u="none" strike="noStrike" baseline="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minħabba s-Saltna </a:t>
            </a:r>
          </a:p>
          <a:p>
            <a:pPr algn="ctr"/>
            <a:r>
              <a:rPr lang="mt-MT" sz="15500" b="1" i="1" u="none" strike="noStrike" baseline="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tas-Smewwiet. Min jista’</a:t>
            </a:r>
          </a:p>
          <a:p>
            <a:pPr algn="ctr"/>
            <a:r>
              <a:rPr lang="mt-MT" sz="15500" b="1" i="1" u="none" strike="noStrike" baseline="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jifhem, jifhem.”</a:t>
            </a:r>
          </a:p>
        </p:txBody>
      </p:sp>
    </p:spTree>
    <p:extLst>
      <p:ext uri="{BB962C8B-B14F-4D97-AF65-F5344CB8AC3E}">
        <p14:creationId xmlns:p14="http://schemas.microsoft.com/office/powerpoint/2010/main" val="223837334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10608568-12FB-63E7-40B3-AC202F283675}"/>
              </a:ext>
            </a:extLst>
          </p:cNvPr>
          <p:cNvSpPr txBox="1"/>
          <p:nvPr/>
        </p:nvSpPr>
        <p:spPr>
          <a:xfrm>
            <a:off x="497115" y="3915519"/>
            <a:ext cx="22646150" cy="4770537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algn="ctr"/>
            <a:r>
              <a:rPr lang="mt-MT" sz="15500" b="1" i="0" u="none" strike="noStrike" baseline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Il-Kelma tal-Mulej</a:t>
            </a:r>
          </a:p>
          <a:p>
            <a:pPr algn="ctr"/>
            <a:r>
              <a:rPr lang="mt-MT" sz="15500" b="1" i="1" u="none" strike="noStrike" baseline="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R:/ </a:t>
            </a:r>
            <a:r>
              <a:rPr lang="sv-SE" sz="15500" b="1" i="1" u="none" strike="noStrike" baseline="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Tifħir lilek Kristu</a:t>
            </a:r>
          </a:p>
        </p:txBody>
      </p:sp>
    </p:spTree>
    <p:extLst>
      <p:ext uri="{BB962C8B-B14F-4D97-AF65-F5344CB8AC3E}">
        <p14:creationId xmlns:p14="http://schemas.microsoft.com/office/powerpoint/2010/main" val="352341065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082162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10608568-12FB-63E7-40B3-AC202F283675}"/>
              </a:ext>
            </a:extLst>
          </p:cNvPr>
          <p:cNvSpPr txBox="1"/>
          <p:nvPr/>
        </p:nvSpPr>
        <p:spPr>
          <a:xfrm>
            <a:off x="376800" y="304800"/>
            <a:ext cx="22646150" cy="11926342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algn="ctr"/>
            <a:r>
              <a:rPr lang="mt-MT" sz="15500" b="1" i="1" u="none" strike="noStrike" baseline="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missierkom Abraham </a:t>
            </a:r>
            <a:endParaRPr lang="en-GB" sz="15500" b="1" i="1" u="none" strike="noStrike" baseline="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mt-MT" sz="15500" b="1" i="1" u="none" strike="noStrike" baseline="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min-naħa l-oħra tax-xmara u</a:t>
            </a:r>
            <a:r>
              <a:rPr lang="en-GB" sz="15500" b="1" i="1" u="none" strike="noStrike" baseline="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mt-MT" sz="15500" b="1" i="1" u="none" strike="noStrike" baseline="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għaddejtu mill-art kollha ta’ Kangħan u kattartlu nislu, u tajtu lil Iżakk.</a:t>
            </a:r>
          </a:p>
        </p:txBody>
      </p:sp>
    </p:spTree>
    <p:extLst>
      <p:ext uri="{BB962C8B-B14F-4D97-AF65-F5344CB8AC3E}">
        <p14:creationId xmlns:p14="http://schemas.microsoft.com/office/powerpoint/2010/main" val="26615266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10608568-12FB-63E7-40B3-AC202F283675}"/>
              </a:ext>
            </a:extLst>
          </p:cNvPr>
          <p:cNvSpPr txBox="1"/>
          <p:nvPr/>
        </p:nvSpPr>
        <p:spPr>
          <a:xfrm>
            <a:off x="376800" y="304800"/>
            <a:ext cx="22646150" cy="11926342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algn="ctr"/>
            <a:r>
              <a:rPr lang="mt-MT" sz="15500" b="1" i="1" u="none" strike="noStrike" baseline="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Lil Iżakk tajtu ’l Ġakobb u ’l Għesaw; u lil Għesaw </a:t>
            </a:r>
            <a:r>
              <a:rPr lang="mt-MT" sz="15500" b="1" i="1" u="none" strike="noStrike" spc="-300" baseline="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tajtu l-muntanja ta’</a:t>
            </a:r>
            <a:r>
              <a:rPr lang="en-GB" sz="15500" b="1" i="1" u="none" strike="noStrike" spc="-300" baseline="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mt-MT" sz="15500" b="1" i="1" u="none" strike="noStrike" spc="-300" baseline="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Xegħir </a:t>
            </a:r>
            <a:r>
              <a:rPr lang="mt-MT" sz="15500" b="1" i="1" u="none" strike="noStrike" baseline="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biex tkun tiegħu; u Ġakobb</a:t>
            </a:r>
            <a:r>
              <a:rPr lang="mt-MT" sz="155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mt-MT" sz="15500" b="1" i="1" u="none" strike="noStrike" baseline="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u wliedu niżlu l-Eġittu.</a:t>
            </a:r>
          </a:p>
        </p:txBody>
      </p:sp>
    </p:spTree>
    <p:extLst>
      <p:ext uri="{BB962C8B-B14F-4D97-AF65-F5344CB8AC3E}">
        <p14:creationId xmlns:p14="http://schemas.microsoft.com/office/powerpoint/2010/main" val="24330376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10608568-12FB-63E7-40B3-AC202F283675}"/>
              </a:ext>
            </a:extLst>
          </p:cNvPr>
          <p:cNvSpPr txBox="1"/>
          <p:nvPr/>
        </p:nvSpPr>
        <p:spPr>
          <a:xfrm>
            <a:off x="376800" y="304800"/>
            <a:ext cx="22646150" cy="11926342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algn="ctr"/>
            <a:r>
              <a:rPr lang="mt-MT" sz="15500" b="1" i="1" u="none" strike="noStrike" baseline="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U bgħatt lil Mosè u lil Aron u drabt lill-Eġittu b’kulma għamiltlu</a:t>
            </a:r>
            <a:r>
              <a:rPr lang="en-GB" sz="15500" b="1" i="1" u="none" strike="noStrike" baseline="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mt-MT" sz="15500" b="1" i="1" u="none" strike="noStrike" baseline="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f’nofsu, u </a:t>
            </a:r>
            <a:r>
              <a:rPr lang="mt-MT" sz="15500" b="1" i="1" u="none" strike="noStrike" spc="-300" baseline="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mbagħad ħriġtkom minn</a:t>
            </a:r>
            <a:r>
              <a:rPr lang="en-GB" sz="15500" b="1" i="1" u="none" strike="noStrike" spc="-300" baseline="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mt-MT" sz="15500" b="1" i="1" u="none" strike="noStrike" spc="-300" baseline="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hemm</a:t>
            </a:r>
            <a:r>
              <a:rPr lang="en-GB" sz="15500" b="1" i="1" u="none" strike="noStrike" spc="-300" baseline="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mt-MT" sz="15500" b="1" i="1" u="none" strike="noStrike" baseline="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u ħriġt lil</a:t>
            </a:r>
            <a:endParaRPr lang="mt-MT" sz="15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57661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10608568-12FB-63E7-40B3-AC202F283675}"/>
              </a:ext>
            </a:extLst>
          </p:cNvPr>
          <p:cNvSpPr txBox="1"/>
          <p:nvPr/>
        </p:nvSpPr>
        <p:spPr>
          <a:xfrm>
            <a:off x="376800" y="304800"/>
            <a:ext cx="22646150" cy="11926342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algn="ctr"/>
            <a:r>
              <a:rPr lang="en-GB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mt-MT" sz="15500" b="1" i="1" u="none" strike="noStrike" baseline="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issirijietkom</a:t>
            </a:r>
            <a:r>
              <a:rPr lang="en-GB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mt-MT" sz="15500" b="1" i="1" u="none" strike="noStrike" baseline="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mill-Eġittu, u wassaltkom sa ħdejn </a:t>
            </a:r>
            <a:endParaRPr lang="en-GB" sz="15500" b="1" i="1" u="none" strike="noStrike" baseline="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mt-MT" sz="15500" b="1" i="1" u="none" strike="noStrike" baseline="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il-baħar, u l-Eġizzjani għamlu</a:t>
            </a:r>
            <a:r>
              <a:rPr lang="en-GB" sz="15500" b="1" i="1" u="none" strike="noStrike" baseline="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mt-MT" sz="15500" b="1" i="1" u="none" strike="noStrike" baseline="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għal wara missirijietkom bil-karrijiet</a:t>
            </a:r>
            <a:endParaRPr lang="mt-MT" sz="15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1938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10608568-12FB-63E7-40B3-AC202F283675}"/>
              </a:ext>
            </a:extLst>
          </p:cNvPr>
          <p:cNvSpPr txBox="1"/>
          <p:nvPr/>
        </p:nvSpPr>
        <p:spPr>
          <a:xfrm>
            <a:off x="376800" y="304800"/>
            <a:ext cx="22646150" cy="11926342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algn="ctr"/>
            <a:r>
              <a:rPr lang="mt-MT" sz="15500" b="1" i="1" u="none" strike="noStrike" baseline="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u ż</a:t>
            </a:r>
            <a:r>
              <a:rPr lang="el-GR" sz="15500" b="1" i="1" u="none" strike="noStrike" baseline="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mt-MT" sz="15500" b="1" i="1" u="none" strike="noStrike" baseline="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żwiemel sal-Baħar</a:t>
            </a:r>
          </a:p>
          <a:p>
            <a:pPr algn="ctr"/>
            <a:r>
              <a:rPr lang="mt-MT" sz="15500" b="1" i="1" u="none" strike="noStrike" baseline="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tal-Qasab. U għajtu </a:t>
            </a:r>
            <a:endParaRPr lang="en-GB" sz="15500" b="1" i="1" u="none" strike="noStrike" baseline="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mt-MT" sz="15500" b="1" i="1" u="none" strike="noStrike" baseline="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lill-Mulej, u l-Mulej tafa’ dlam bejnkom u bejn</a:t>
            </a:r>
          </a:p>
          <a:p>
            <a:pPr algn="ctr"/>
            <a:r>
              <a:rPr lang="mt-MT" sz="15500" b="1" i="1" u="none" strike="noStrike" baseline="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l-Eġizzjani, u ġibt fuqhom</a:t>
            </a:r>
            <a:endParaRPr lang="mt-MT" sz="15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16511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222</TotalTime>
  <Words>750</Words>
  <Application>Microsoft Office PowerPoint</Application>
  <PresentationFormat>Custom</PresentationFormat>
  <Paragraphs>107</Paragraphs>
  <Slides>44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49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Alfred Caruan a</dc:creator>
  <cp:lastModifiedBy>Alfred Caruan a</cp:lastModifiedBy>
  <cp:revision>12</cp:revision>
  <dcterms:created xsi:type="dcterms:W3CDTF">2022-07-06T00:01:54Z</dcterms:created>
  <dcterms:modified xsi:type="dcterms:W3CDTF">2023-06-05T08:28:26Z</dcterms:modified>
</cp:coreProperties>
</file>