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2" r:id="rId2"/>
    <p:sldId id="256" r:id="rId3"/>
    <p:sldId id="257" r:id="rId4"/>
    <p:sldId id="258" r:id="rId5"/>
    <p:sldId id="314" r:id="rId6"/>
    <p:sldId id="259" r:id="rId7"/>
    <p:sldId id="260" r:id="rId8"/>
    <p:sldId id="315" r:id="rId9"/>
    <p:sldId id="262" r:id="rId10"/>
    <p:sldId id="263" r:id="rId11"/>
    <p:sldId id="316" r:id="rId12"/>
    <p:sldId id="265" r:id="rId13"/>
    <p:sldId id="317" r:id="rId14"/>
    <p:sldId id="297" r:id="rId15"/>
    <p:sldId id="304" r:id="rId16"/>
    <p:sldId id="318" r:id="rId17"/>
    <p:sldId id="305" r:id="rId18"/>
    <p:sldId id="306" r:id="rId19"/>
    <p:sldId id="307" r:id="rId20"/>
    <p:sldId id="266" r:id="rId21"/>
    <p:sldId id="272" r:id="rId22"/>
    <p:sldId id="309" r:id="rId23"/>
    <p:sldId id="267" r:id="rId24"/>
    <p:sldId id="308" r:id="rId25"/>
    <p:sldId id="268" r:id="rId26"/>
    <p:sldId id="310" r:id="rId27"/>
    <p:sldId id="311" r:id="rId28"/>
    <p:sldId id="323" r:id="rId29"/>
    <p:sldId id="275" r:id="rId30"/>
    <p:sldId id="322" r:id="rId31"/>
    <p:sldId id="276" r:id="rId32"/>
    <p:sldId id="277" r:id="rId33"/>
    <p:sldId id="300" r:id="rId34"/>
    <p:sldId id="280" r:id="rId35"/>
    <p:sldId id="319" r:id="rId36"/>
    <p:sldId id="320" r:id="rId37"/>
    <p:sldId id="321" r:id="rId38"/>
    <p:sldId id="324" r:id="rId39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0000CC"/>
    <a:srgbClr val="00FF99"/>
    <a:srgbClr val="FF7C8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2" y="65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01/06/2023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62704" y="3099117"/>
            <a:ext cx="2207434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tal-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Levitiku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Lev23,1.4-11.15-16.27.34b-37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6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13967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tas-seba’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Sibt; imbagħad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iġġibu offerta ġdida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tal-qamħ lill-Mulej.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Fl-għaxra ta’ dan is-seba’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xahar ikun Jum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l-Espjazzjoni; ikollkom</a:t>
            </a:r>
          </a:p>
          <a:p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laqgħa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mqaddsa, u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tgħakksu ruħkom, u toffru sagrifiċċju tal-ħruq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lill-Mulej. </a:t>
            </a:r>
          </a:p>
        </p:txBody>
      </p:sp>
    </p:spTree>
    <p:extLst>
      <p:ext uri="{BB962C8B-B14F-4D97-AF65-F5344CB8AC3E}">
        <p14:creationId xmlns:p14="http://schemas.microsoft.com/office/powerpoint/2010/main" val="369492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Fil-ħmistax ta’ dan is-seba’ xahar,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tagħmlu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l-festa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tal-Għerejjex għal sebat ijiem f’gieħ il-Mulej. 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Fl-ewwel jum ikollkom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13967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laqgħa mqaddsa; ma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tagħmlu ebda xogħol.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Għal sebat ijiem toffru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s-sagrifiċċju tal-ħruq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lill-Mulej; fit-tmien jum</a:t>
            </a: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ikollkom laqgħa mqaddsa;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dakinhar toffru sagrifiċċju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tal-ħruq lill-Mulej; tkun laqgħa solenni, ma tagħmlu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ebda xogħol</a:t>
            </a:r>
          </a:p>
        </p:txBody>
      </p:sp>
    </p:spTree>
    <p:extLst>
      <p:ext uri="{BB962C8B-B14F-4D97-AF65-F5344CB8AC3E}">
        <p14:creationId xmlns:p14="http://schemas.microsoft.com/office/powerpoint/2010/main" val="319037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79314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dakinhar.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Dawn huma l-festi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tal-Mulej li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g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ħandkom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tniedu, u fihom tagħmlu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l-laqgħat imqaddsa, u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417974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toffru lill-Mulej il-vittmi bin-nar; is-sagrifiċċji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tal-ħruq, l-offerti tal-qmuħ,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sagrifiċċji u tiswib, kull ħa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ġ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a fil-jum tagħha.’ ”</a:t>
            </a:r>
          </a:p>
        </p:txBody>
      </p:sp>
    </p:spTree>
    <p:extLst>
      <p:ext uri="{BB962C8B-B14F-4D97-AF65-F5344CB8AC3E}">
        <p14:creationId xmlns:p14="http://schemas.microsoft.com/office/powerpoint/2010/main" val="247353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6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56920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bil-fer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Alla, qawwa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1820" y="1038761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851" y="1619474"/>
            <a:ext cx="1865007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Għollu leħen l-għana, doqqu t-tnabbar,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doqqu ċ-ċetra ħelwa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mal-arpa.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13967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l-Mulej kellem lil Mosè u qallu: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“Dawn huma l-festi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tal-Mulej, il-laqgħat imqaddsa li għandkom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8753" y="1442210"/>
            <a:ext cx="1708289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Doqqu t-tromba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mal-qamar ġdid,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qamar mimli f’jum il-festa tagħna.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bil-fer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Alla, qawwa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61" y="2799532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dan hu kmandament għal Iżrael,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liġi ta’Alla ta’ Ġakobb. </a:t>
            </a:r>
          </a:p>
        </p:txBody>
      </p:sp>
    </p:spTree>
    <p:extLst>
      <p:ext uri="{BB962C8B-B14F-4D97-AF65-F5344CB8AC3E}">
        <p14:creationId xmlns:p14="http://schemas.microsoft.com/office/powerpoint/2010/main" val="6137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763" y="1475458"/>
            <a:ext cx="196581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l-ordni hu tah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Ġużeppi,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 u ħiereg minn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art l-Eġittu.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bil-fer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Alla, qawwa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3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003" y="1403450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jkollokx alla ieħor f’nofskom,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tinxteħitx quddiem alla barrani.</a:t>
            </a: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003" y="1403450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l-Mulej,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tiegħek,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tellajtek mill-art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tal-Egittu.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56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bil-fer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Alla, qawwa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7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1370772"/>
            <a:ext cx="2250297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l-kelma tal-Mulej tibqa’ għal dejjem: din hi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l-kelma tal-Evanġelju li kien imxandar lilkom.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tniedu fi żmienhom.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Fl-ewwel xahar,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fl-erbatax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tax-xahar, filgħaxija bejn ħajta dawl u oħra dlam, </a:t>
            </a: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8595" y="499581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2071414"/>
            <a:ext cx="22574408" cy="8549060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mt-MT" sz="1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54-58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79314"/>
            <a:ext cx="22574408" cy="144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F’dak i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ż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mien, </a:t>
            </a:r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mar lejn pajjiżu. Beda jgħallem </a:t>
            </a:r>
            <a:r>
              <a:rPr lang="mt-MT" sz="15500" spc="-300" dirty="0">
                <a:latin typeface="Times New Roman" pitchFamily="18" charset="0"/>
              </a:rPr>
              <a:t>lin-nies fis-sinagoga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tagħhom </a:t>
            </a:r>
            <a:r>
              <a:rPr lang="mt-MT" sz="15500" dirty="0">
                <a:latin typeface="Times New Roman" pitchFamily="18" charset="0"/>
              </a:rPr>
              <a:t>u huma baqgħu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mistagħġba hekk li bdew jgħidu:</a:t>
            </a:r>
            <a:endParaRPr lang="mt-MT" sz="15500" b="1" dirty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-3671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“Mnejn ġieb dan l-għerf </a:t>
            </a:r>
            <a:endParaRPr lang="en-GB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din il-qawwa tal-għaġeb? Dan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 bin </a:t>
            </a: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il-mastrudaxxa? Ommu mhijiex dik li jisimha</a:t>
            </a:r>
            <a:endParaRPr lang="en-GB" sz="15500" b="1" i="1" dirty="0">
              <a:solidFill>
                <a:srgbClr val="481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41233" y="257983"/>
            <a:ext cx="22717284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Marija, u ħutu Ġakbu u Ġużeppi u</a:t>
            </a:r>
            <a:r>
              <a:rPr lang="en-GB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Xmun u Ġuda? </a:t>
            </a: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ħutu l-bniet mhumiex kollha magħna? </a:t>
            </a:r>
          </a:p>
          <a:p>
            <a:pPr algn="ctr"/>
            <a:r>
              <a:rPr lang="mt-MT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Mnejn ġieh dan kollu?” 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84109" y="257983"/>
            <a:ext cx="22502970" cy="120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tfixklu minħabba fih.</a:t>
            </a:r>
          </a:p>
          <a:p>
            <a:r>
              <a:rPr lang="mt-MT" sz="15500" dirty="0">
                <a:latin typeface="Times New Roman" pitchFamily="18" charset="0"/>
              </a:rPr>
              <a:t>Imma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“Ebda profeta ma hu bla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ġieh jekk mhux f’pajjiżu u daru stess.”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41233" y="2675925"/>
            <a:ext cx="22717284" cy="7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hemmhekk ma għamilx</a:t>
            </a:r>
          </a:p>
          <a:p>
            <a:r>
              <a:rPr lang="mt-MT" sz="15500" dirty="0">
                <a:latin typeface="Times New Roman" pitchFamily="18" charset="0"/>
              </a:rPr>
              <a:t>ħafna mirakli minħabba </a:t>
            </a:r>
          </a:p>
          <a:p>
            <a:r>
              <a:rPr lang="mt-MT" sz="15500" dirty="0">
                <a:latin typeface="Times New Roman" pitchFamily="18" charset="0"/>
              </a:rPr>
              <a:t>n-nuqqas ta’ fidi tagħhom.</a:t>
            </a: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222711" y="3869353"/>
            <a:ext cx="20954328" cy="48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2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62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298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l-Għid tal-Mulej.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fil-ħmistax-il jum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tal-istess xahar issir il-festa tal-ħobż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ażżum lill-Mulej; għal sebat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ijiem tieklu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298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ħobż bla ħmira. Fl-ewwel jum ikollkom il-laqgħa mqaddsa, u ma tagħmlu ebda xogħol. Għal sebat ijiem toffru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sagrifiċċju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5299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tal-ħruq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lill-Mulej,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lvl="0"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fis-seba’ jum issir laqgħa mqaddsa u ma tagħmlu ebda xogħol.”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l-Mulej kellem lil  Mosè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57983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pPr algn="l"/>
            <a:r>
              <a:rPr lang="mt-MT" sz="15500" i="0" dirty="0">
                <a:solidFill>
                  <a:schemeClr val="tx1"/>
                </a:solidFill>
                <a:effectLst/>
                <a:latin typeface="Times New Roman" pitchFamily="18" charset="0"/>
              </a:rPr>
              <a:t>u qallu:</a:t>
            </a:r>
            <a:endParaRPr lang="en-GB" sz="15500" i="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“Kellem lil ulied Iżrael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għidilhom: ‘Meta tidħlu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fl-art li jien se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nagħtikom u taħsdu l-ħsad, ġibu l-ewwel</a:t>
            </a: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13967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qatta tal-ħsad lill-qassis.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hu jxejjirha quddiem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il-Mulej, biex togħġbuh;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ixejjirha l-għada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tas-Sibt.</a:t>
            </a:r>
            <a:r>
              <a:rPr lang="en-US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Għoddu seba’ ġimgħat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sħaħ mill-għada tas-Sibt, </a:t>
            </a:r>
            <a:endParaRPr 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u minn meta tkunu offrejtu l-qatta u xejjirtuha quddiem il-Mulej. Tgħoddu ħamsin jum sal-għada </a:t>
            </a:r>
            <a:endParaRPr lang="en-GB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6806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589</Words>
  <Application>Microsoft Office PowerPoint</Application>
  <PresentationFormat>Custom</PresentationFormat>
  <Paragraphs>97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Alfred Caruan a</cp:lastModifiedBy>
  <cp:revision>106</cp:revision>
  <dcterms:created xsi:type="dcterms:W3CDTF">2011-07-10T20:09:27Z</dcterms:created>
  <dcterms:modified xsi:type="dcterms:W3CDTF">2023-06-01T11:50:24Z</dcterms:modified>
</cp:coreProperties>
</file>