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9"/>
  </p:notesMasterIdLst>
  <p:sldIdLst>
    <p:sldId id="307" r:id="rId3"/>
    <p:sldId id="257" r:id="rId4"/>
    <p:sldId id="258" r:id="rId5"/>
    <p:sldId id="259" r:id="rId6"/>
    <p:sldId id="304" r:id="rId7"/>
    <p:sldId id="260" r:id="rId8"/>
    <p:sldId id="283" r:id="rId9"/>
    <p:sldId id="262" r:id="rId10"/>
    <p:sldId id="305" r:id="rId11"/>
    <p:sldId id="263" r:id="rId12"/>
    <p:sldId id="284" r:id="rId13"/>
    <p:sldId id="295" r:id="rId14"/>
    <p:sldId id="268" r:id="rId15"/>
    <p:sldId id="266" r:id="rId16"/>
    <p:sldId id="267" r:id="rId17"/>
    <p:sldId id="296" r:id="rId18"/>
    <p:sldId id="269" r:id="rId19"/>
    <p:sldId id="270" r:id="rId20"/>
    <p:sldId id="297" r:id="rId21"/>
    <p:sldId id="272" r:id="rId22"/>
    <p:sldId id="298" r:id="rId23"/>
    <p:sldId id="299" r:id="rId24"/>
    <p:sldId id="274" r:id="rId25"/>
    <p:sldId id="290" r:id="rId26"/>
    <p:sldId id="300" r:id="rId27"/>
    <p:sldId id="607" r:id="rId28"/>
    <p:sldId id="291" r:id="rId29"/>
    <p:sldId id="608" r:id="rId30"/>
    <p:sldId id="292" r:id="rId31"/>
    <p:sldId id="278" r:id="rId32"/>
    <p:sldId id="279" r:id="rId33"/>
    <p:sldId id="280" r:id="rId34"/>
    <p:sldId id="281" r:id="rId35"/>
    <p:sldId id="306" r:id="rId36"/>
    <p:sldId id="303" r:id="rId37"/>
    <p:sldId id="294" r:id="rId38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E0000"/>
    <a:srgbClr val="401B5B"/>
    <a:srgbClr val="003300"/>
    <a:srgbClr val="FCD5B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08" y="42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7F6FFF-3A5C-40D9-9DE1-22D5A2E0E47C}" type="datetimeFigureOut">
              <a:rPr lang="mt-MT"/>
              <a:pPr>
                <a:defRPr/>
              </a:pPr>
              <a:t>11/06/2023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E327F0-F028-4816-BDBC-97A328B0FEC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82447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21D6-2C61-4C78-9C70-014706F42C5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29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E948-A2C0-4108-8E03-725B9B7A642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7225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BBAD-7485-4010-BBAC-E2595621455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4648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1F83-D733-4BC2-8553-94B534101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F49C-E6A0-4F06-8505-F9C4D612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B065E-0FF0-41FD-B4D4-4389863DE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7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DE9CC-C7B6-447F-8A51-EFDC07A92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9AF4-4E47-4589-A873-1868D445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03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FC3E-48F0-4672-A1AD-C9FBF88F1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8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3FE97-6A0E-49DD-A72B-31F79F756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0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9A0B-D08F-4B12-84CD-3C406988A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3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EA882-97B7-4908-8099-7F9C68B8D69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0836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9662-05C8-4107-854D-31DB44C8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3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B84B-B21C-4A4F-A0BB-C9B9EAEAA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10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B3B3-23C4-4C97-83DE-32E6363D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AC0-547E-4275-A4F1-DC4D732351A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036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51183-F127-4A4E-BB1F-B9192554D27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4749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592-B7AE-47C4-9313-F4576D9202E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1908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3E4E2-C7D1-4D10-9E27-5055E9F3DA2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7972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005F-E241-40B2-AC51-0E23923E0D2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275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6EEC9-7636-4F0B-AC87-8F363798501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5396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6462-B75F-4766-B287-9D23103E761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3176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text styles</a:t>
            </a:r>
          </a:p>
          <a:p>
            <a:pPr lvl="1"/>
            <a:r>
              <a:rPr lang="mt-MT" altLang="en-US"/>
              <a:t>Second level</a:t>
            </a:r>
          </a:p>
          <a:p>
            <a:pPr lvl="2"/>
            <a:r>
              <a:rPr lang="mt-MT" altLang="en-US"/>
              <a:t>Third level</a:t>
            </a:r>
          </a:p>
          <a:p>
            <a:pPr lvl="3"/>
            <a:r>
              <a:rPr lang="mt-MT" altLang="en-US"/>
              <a:t>Fourth level</a:t>
            </a:r>
          </a:p>
          <a:p>
            <a:pPr lvl="4"/>
            <a:r>
              <a:rPr lang="mt-MT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D55A171C-F052-416D-89EF-848FFB0009B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1E9B2-FDC7-4AD5-A558-3A9BD0225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639" y="3043229"/>
            <a:ext cx="22250472" cy="6513529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Rut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Rut 1, 1.3-6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14b-16.22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51322"/>
            <a:ext cx="22682520" cy="1216935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toqgħod int, noqgħod jien; niesek, niesi; Alla tiegħek, Alla tiegħi.”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spc="-300" dirty="0">
                <a:latin typeface="Times New Roman" pitchFamily="18" charset="0"/>
              </a:rPr>
              <a:t>U hekk reġgħet lura Nagħomi </a:t>
            </a:r>
            <a:r>
              <a:rPr lang="mt-MT" sz="15500" dirty="0">
                <a:latin typeface="Times New Roman" pitchFamily="18" charset="0"/>
              </a:rPr>
              <a:t>u Rut il-Mowabija, mart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51" y="1613660"/>
            <a:ext cx="22034448" cy="937266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binha, magħha, mill-inħawi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ta’</a:t>
            </a:r>
            <a:r>
              <a:rPr lang="mt-MT" altLang="en-US" sz="15500" dirty="0">
                <a:latin typeface="Times New Roman" pitchFamily="18" charset="0"/>
              </a:rPr>
              <a:t>Mowab. Kien żmien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latin typeface="Times New Roman" pitchFamily="18" charset="0"/>
              </a:rPr>
              <a:t>il-ħsad tax-xgħir meta waslu Betlehem.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9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775" y="5003850"/>
            <a:ext cx="19802200" cy="504056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Faħħar, ruħ tiegħi, il-Mulej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659" y="1043410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643" y="107306"/>
            <a:ext cx="22466496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Ħieni min f’Alla ta’ Ġakobb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isib l-għajnuna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għandu t-tama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fil-Mulej, Alla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en-US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" y="2628380"/>
            <a:ext cx="23399749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għamel is-sema,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u l-baħar,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kulma jinsab fihom.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795" y="3785830"/>
            <a:ext cx="19442160" cy="391999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Faħħar, ruħ tiegħi, il-Mulej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8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301" y="1403450"/>
            <a:ext cx="23149147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jżomm kelmtu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jgħamel ħaqq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lill-maħqurin,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1" y="1385801"/>
            <a:ext cx="23399750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jagħti l-ħobż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lill-imġewħin.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Il-Mulej li jeħles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lill-imjassrin.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2811" y="3785830"/>
            <a:ext cx="19154128" cy="391999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Faħħar, ruħ tiegħi, il-Mulej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7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0"/>
            <a:ext cx="22322480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Fi żmien meta kienu jaħkmu l-imħallfin, kien hemm l-għaks fil-pajjiż. Kien hemm raġel minn Betlehem ta’ Ġuda li mar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1482"/>
            <a:ext cx="23399750" cy="96973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li jiftaħ għajnejn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l-għomja;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li jerfa’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lill-milwijin;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05" y="2735598"/>
            <a:ext cx="23399750" cy="71287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li jħobb lill-ġusti;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li jħares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lill-barranin.</a:t>
            </a:r>
          </a:p>
        </p:txBody>
      </p:sp>
    </p:spTree>
    <p:extLst>
      <p:ext uri="{BB962C8B-B14F-4D97-AF65-F5344CB8AC3E}">
        <p14:creationId xmlns:p14="http://schemas.microsoft.com/office/powerpoint/2010/main" val="282298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39" y="3779714"/>
            <a:ext cx="19298144" cy="391999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Faħħar, ruħ tiegħi, il-Mulej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23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7441" y="1439454"/>
            <a:ext cx="19504867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li jżomm lill-iltim u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lill-armla,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mma lill-ħżiena jħarbtilhom triqathom.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0763" y="1422954"/>
            <a:ext cx="20018223" cy="975407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isaltan għal dejjem;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tiegħek, Sijon, minn nisel għal nisel.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4779" y="3785830"/>
            <a:ext cx="19730192" cy="391999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Faħħar, ruħ tiegħi, il-Mulej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5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6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754659" y="1259434"/>
            <a:ext cx="2160240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għallimni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il-mogħodijiet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tiegħek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ctr" eaLnBrk="1" hangingPunct="1"/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Mexxini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fis-sewwa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tiegħek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għallimni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1725222"/>
            <a:ext cx="22394488" cy="9543324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endParaRPr lang="en-GB" sz="155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22, 34-40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35298"/>
            <a:ext cx="22394488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joqgħod fl-inħawi ta’ Mowab, hu, martu u ż-żewġ uliedu.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Ġara li miet Elimelek, żewġ Nagħomi, u baqgħu hi u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F’dak iż-żmien, il-Fariżej, meta semgħu </a:t>
            </a:r>
            <a:r>
              <a:rPr lang="en-US" altLang="en-US" sz="15500" dirty="0">
                <a:latin typeface="Times New Roman" pitchFamily="18" charset="0"/>
              </a:rPr>
              <a:t>k</a:t>
            </a:r>
            <a:r>
              <a:rPr lang="mt-MT" altLang="en-US" sz="15500" dirty="0">
                <a:latin typeface="Times New Roman" pitchFamily="18" charset="0"/>
              </a:rPr>
              <a:t>if Ġes</a:t>
            </a:r>
            <a:r>
              <a:rPr lang="en-US" altLang="en-US" sz="15500" dirty="0">
                <a:latin typeface="Times New Roman" pitchFamily="18" charset="0"/>
              </a:rPr>
              <a:t>ù</a:t>
            </a:r>
            <a:r>
              <a:rPr lang="mt-MT" altLang="en-US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spc="-300" dirty="0">
                <a:latin typeface="Times New Roman" pitchFamily="18" charset="0"/>
              </a:rPr>
              <a:t>lis-Sadduċej kien saddilhom </a:t>
            </a:r>
            <a:r>
              <a:rPr lang="mt-MT" altLang="en-US" sz="15500" dirty="0">
                <a:latin typeface="Times New Roman" pitchFamily="18" charset="0"/>
              </a:rPr>
              <a:t>ħalqhom, inġabru madwaru,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wieħed minnhom, għaref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latin typeface="Times New Roman" pitchFamily="18" charset="0"/>
              </a:rPr>
              <a:t>fil-</a:t>
            </a:r>
            <a:r>
              <a:rPr lang="en-US" altLang="en-US" sz="15500" dirty="0">
                <a:latin typeface="Times New Roman" pitchFamily="18" charset="0"/>
              </a:rPr>
              <a:t>L</a:t>
            </a:r>
            <a:r>
              <a:rPr lang="mt-MT" altLang="en-US" sz="15500" dirty="0">
                <a:latin typeface="Times New Roman" pitchFamily="18" charset="0"/>
              </a:rPr>
              <a:t>iġi, għamillu din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il-mistosija biex iġarrbu: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“Magħallem, liema hu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l-kmandament il-kbir,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fil-Liġi?”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"/>
            <a:ext cx="22466496" cy="105320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Qallu Ġes</a:t>
            </a:r>
            <a:r>
              <a:rPr lang="en-US" sz="15500" dirty="0">
                <a:latin typeface="Times New Roman" pitchFamily="18" charset="0"/>
              </a:rPr>
              <a:t>ù:</a:t>
            </a:r>
            <a:endParaRPr 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“&lt;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 lill-Mulej, Alla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 b’qalbek kollha,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’ruħek kollha, u b’moħħok kollu.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&gt;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hu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20465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l-kmandament il-kbir 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l-ewwel wieħed. U t-tieni jixbhu: ‘Ħobb lil għajrek bħalek innifsek.’ Dawn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iż-żewġ kmandamenti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781172"/>
            <a:ext cx="22610512" cy="503923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l-qofol tal-Liġi kollha u tal-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rofeti.”</a:t>
            </a:r>
          </a:p>
        </p:txBody>
      </p:sp>
    </p:spTree>
    <p:extLst>
      <p:ext uri="{BB962C8B-B14F-4D97-AF65-F5344CB8AC3E}">
        <p14:creationId xmlns:p14="http://schemas.microsoft.com/office/powerpoint/2010/main" val="1789782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75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306475"/>
            <a:ext cx="22322480" cy="1198862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ż-żewġ uliedha. U dawn ħadu b’nisa tagħhom tnejn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mill-Mowabin: waħda jisimha Għorfa, u l-oħra Rut; u qagħ</a:t>
            </a:r>
            <a:r>
              <a:rPr lang="en-US" altLang="en-US" sz="15500" dirty="0">
                <a:latin typeface="Times New Roman" pitchFamily="18" charset="0"/>
              </a:rPr>
              <a:t>du</a:t>
            </a:r>
            <a:r>
              <a:rPr lang="mt-MT" altLang="en-US" sz="15500" dirty="0">
                <a:latin typeface="Times New Roman" pitchFamily="18" charset="0"/>
              </a:rPr>
              <a:t> hemm għal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33673"/>
            <a:ext cx="22322480" cy="1213264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xi għaxar snin. U mietu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ż-żewġ irġiel Maħlon </a:t>
            </a:r>
            <a:r>
              <a:rPr lang="en-US" altLang="en-US" sz="15500" dirty="0">
                <a:latin typeface="Times New Roman" pitchFamily="18" charset="0"/>
              </a:rPr>
              <a:t>u</a:t>
            </a:r>
            <a:r>
              <a:rPr lang="mt-MT" altLang="en-US" sz="15500" dirty="0">
                <a:latin typeface="Times New Roman" pitchFamily="18" charset="0"/>
              </a:rPr>
              <a:t> Kiljon; u l-mara baqgħet weħidha mingħajr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iż-żewġ uliedha u żewġha. </a:t>
            </a:r>
          </a:p>
        </p:txBody>
      </p:sp>
    </p:spTree>
    <p:extLst>
      <p:ext uri="{BB962C8B-B14F-4D97-AF65-F5344CB8AC3E}">
        <p14:creationId xmlns:p14="http://schemas.microsoft.com/office/powerpoint/2010/main" val="358298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631" y="270471"/>
            <a:ext cx="22394488" cy="1206063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Qamet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pl-PL" altLang="en-US" sz="15500" dirty="0">
                <a:latin typeface="Times New Roman" pitchFamily="18" charset="0"/>
              </a:rPr>
              <a:t>hi u n-nisa ta’ wlied</a:t>
            </a:r>
            <a:r>
              <a:rPr lang="en-US" altLang="en-US" sz="15500" dirty="0">
                <a:latin typeface="Times New Roman" pitchFamily="18" charset="0"/>
              </a:rPr>
              <a:t>h</a:t>
            </a:r>
            <a:r>
              <a:rPr lang="pl-PL" altLang="en-US" sz="15500" dirty="0">
                <a:latin typeface="Times New Roman" pitchFamily="18" charset="0"/>
              </a:rPr>
              <a:t>a biex</a:t>
            </a:r>
            <a:r>
              <a:rPr lang="en-US" altLang="en-US" sz="15500" dirty="0">
                <a:latin typeface="Times New Roman" pitchFamily="18" charset="0"/>
              </a:rPr>
              <a:t> j</a:t>
            </a:r>
            <a:r>
              <a:rPr lang="mt-MT" altLang="en-US" sz="15500" dirty="0">
                <a:latin typeface="Times New Roman" pitchFamily="18" charset="0"/>
              </a:rPr>
              <a:t>erġgħu lura mill-inħawi ta’ Mowab, g</a:t>
            </a:r>
            <a:r>
              <a:rPr lang="en-US" altLang="en-US" sz="15500" dirty="0">
                <a:latin typeface="Times New Roman" pitchFamily="18" charset="0"/>
              </a:rPr>
              <a:t>ħ</a:t>
            </a:r>
            <a:r>
              <a:rPr lang="mt-MT" altLang="en-US" sz="15500" dirty="0">
                <a:latin typeface="Times New Roman" pitchFamily="18" charset="0"/>
              </a:rPr>
              <a:t>ax kienu semgħu f’Mowab li l-Mulej kien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306475"/>
            <a:ext cx="22466496" cy="1198862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ħaseb fil-poplu tiegħu,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pprovdielhom il-ħobż.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Għorfa bieset lil omm żewġha, imma Rut</a:t>
            </a:r>
            <a:r>
              <a:rPr lang="en-US" sz="15500" dirty="0">
                <a:latin typeface="Times New Roman" pitchFamily="18" charset="0"/>
              </a:rPr>
              <a:t> b</a:t>
            </a:r>
            <a:r>
              <a:rPr lang="mt-MT" sz="15500" dirty="0">
                <a:latin typeface="Times New Roman" pitchFamily="18" charset="0"/>
              </a:rPr>
              <a:t>aqgħet imqabbda magħha. </a:t>
            </a:r>
            <a:endParaRPr lang="mt-MT" sz="13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603" y="378483"/>
            <a:ext cx="22322480" cy="1184461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Nagħomi qaltilha: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“L-armla ta’ ħu żewġek reġgħet lura għand niesha u l-allat tagħha. Mur lura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ukoll, bħall-armla ta’</a:t>
            </a:r>
            <a:endParaRPr lang="mt-MT" sz="13500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69677"/>
            <a:ext cx="22322480" cy="1206063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 żewġek.”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Rut wieġbet: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“Iġġagħlnix nitilqek u nerġa’ lura minnek; fejn tmur int, immur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fejn</a:t>
            </a:r>
          </a:p>
        </p:txBody>
      </p:sp>
    </p:spTree>
    <p:extLst>
      <p:ext uri="{BB962C8B-B14F-4D97-AF65-F5344CB8AC3E}">
        <p14:creationId xmlns:p14="http://schemas.microsoft.com/office/powerpoint/2010/main" val="24447558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549</Words>
  <Application>Microsoft Office PowerPoint</Application>
  <PresentationFormat>Custom</PresentationFormat>
  <Paragraphs>88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34</cp:revision>
  <dcterms:created xsi:type="dcterms:W3CDTF">2011-08-03T18:39:37Z</dcterms:created>
  <dcterms:modified xsi:type="dcterms:W3CDTF">2023-06-11T03:04:37Z</dcterms:modified>
</cp:coreProperties>
</file>