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41" r:id="rId2"/>
    <p:sldId id="742" r:id="rId3"/>
    <p:sldId id="743" r:id="rId4"/>
    <p:sldId id="744" r:id="rId5"/>
    <p:sldId id="745" r:id="rId6"/>
    <p:sldId id="746" r:id="rId7"/>
    <p:sldId id="747" r:id="rId8"/>
    <p:sldId id="748" r:id="rId9"/>
    <p:sldId id="749" r:id="rId10"/>
    <p:sldId id="750" r:id="rId11"/>
    <p:sldId id="751" r:id="rId12"/>
    <p:sldId id="752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11" r:id="rId23"/>
    <p:sldId id="712" r:id="rId24"/>
    <p:sldId id="763" r:id="rId25"/>
    <p:sldId id="713" r:id="rId26"/>
    <p:sldId id="714" r:id="rId27"/>
    <p:sldId id="764" r:id="rId28"/>
    <p:sldId id="765" r:id="rId29"/>
    <p:sldId id="717" r:id="rId30"/>
    <p:sldId id="716" r:id="rId31"/>
    <p:sldId id="766" r:id="rId32"/>
    <p:sldId id="721" r:id="rId33"/>
    <p:sldId id="722" r:id="rId34"/>
    <p:sldId id="720" r:id="rId35"/>
    <p:sldId id="724" r:id="rId36"/>
    <p:sldId id="723" r:id="rId37"/>
    <p:sldId id="725" r:id="rId38"/>
    <p:sldId id="767" r:id="rId39"/>
    <p:sldId id="768" r:id="rId40"/>
    <p:sldId id="769" r:id="rId41"/>
    <p:sldId id="740" r:id="rId42"/>
    <p:sldId id="762" r:id="rId43"/>
  </p:sldIdLst>
  <p:sldSz cx="2339975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421C5E"/>
    <a:srgbClr val="401B5B"/>
    <a:srgbClr val="003300"/>
    <a:srgbClr val="552579"/>
    <a:srgbClr val="461E64"/>
    <a:srgbClr val="00009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126" y="930"/>
      </p:cViewPr>
      <p:guideLst>
        <p:guide orient="horz" pos="3969"/>
        <p:guide pos="7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969" y="2062083"/>
            <a:ext cx="17549813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6617911"/>
            <a:ext cx="17549813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75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305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6" y="670833"/>
            <a:ext cx="5045571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3" y="670833"/>
            <a:ext cx="14844216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6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8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6" y="3141249"/>
            <a:ext cx="20182284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6" y="8432077"/>
            <a:ext cx="20182284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10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01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670834"/>
            <a:ext cx="20182284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2" y="3088748"/>
            <a:ext cx="989919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2" y="4602496"/>
            <a:ext cx="989919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3" y="3088748"/>
            <a:ext cx="994794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3" y="4602496"/>
            <a:ext cx="994794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4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10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176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1814166"/>
            <a:ext cx="11846123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6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1814166"/>
            <a:ext cx="11846123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50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670834"/>
            <a:ext cx="20182284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3354163"/>
            <a:ext cx="20182284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1678323"/>
            <a:ext cx="789741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19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2722885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</a:t>
            </a:r>
          </a:p>
          <a:p>
            <a:pPr algn="ctr"/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 Ġożwè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Ġożwè 24, 14-29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79698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jgħammru fl-art. Għalhekk aħna wkoll lill-Mulej naqdu, għaliex hu Alla tagħna”.</a:t>
            </a:r>
            <a:endParaRPr lang="en-GB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7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Ġożwè wieġeb lill-poplu: 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“Intom ma tifilħux taqdu </a:t>
            </a:r>
            <a:endParaRPr lang="en-GB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l-Mulej, għaliex hu Alla qaddis, Alla għajjur; huwa ma jaħfrilkomx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7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dnubietkom u ħtijietkom, għax jekk intom titilqu </a:t>
            </a:r>
            <a:endParaRPr lang="en-GB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l-Mulej biex taqdu allat barranin, hu jdur kontra tagħkom, jaħqarkom u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6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jeqridkom, wara li jkun għamlilkom il-ġid”.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l-poplu wieġeb lil Ġożwè: </a:t>
            </a:r>
            <a:r>
              <a:rPr lang="mt-MT" sz="15500" b="1" i="1" u="none" strike="noStrike" baseline="0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“Le! Għax aħna l-Mulej se naqdu”.</a:t>
            </a:r>
          </a:p>
        </p:txBody>
      </p:sp>
    </p:spTree>
    <p:extLst>
      <p:ext uri="{BB962C8B-B14F-4D97-AF65-F5344CB8AC3E}">
        <p14:creationId xmlns:p14="http://schemas.microsoft.com/office/powerpoint/2010/main" val="176990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Ġożwè wieġeb lill-poplu: 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“Kunu xhieda intom għalikom infuskom, li intom għażiltu l-Mulej biex taqdu lilu”. </a:t>
            </a:r>
            <a:endParaRPr lang="en-GB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2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huma wieġbu: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“Nixhdu aħna”. </a:t>
            </a:r>
            <a:endParaRPr lang="en-GB" sz="15500" b="1" i="1" u="none" strike="noStrike" baseline="0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“Mela issa neħħu l-allat barranin li hemm f’nofskom, u dawru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4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qalbkom lejn il-Mulej, Alla ta’ Iżrael!”.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l-poplu wieġeb lil Ġożwè: </a:t>
            </a:r>
            <a:r>
              <a:rPr lang="mt-MT" sz="15500" b="1" i="1" u="none" strike="noStrike" baseline="0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“Lill-Mulej, Alla tagħna, naqdu, u leħnu nisimgħu”. </a:t>
            </a:r>
            <a:endParaRPr lang="mt-MT" sz="15500" dirty="0">
              <a:solidFill>
                <a:srgbClr val="3A19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5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Hekk Ġożwè dakinhar għamel patt mal-poplu, u tah il-liġijiet u l-ordnijiet f’Sikem. Ġożwè kiteb dan il-kliem kollu fil-ktieb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tal-liġi ta’ Alla, u ħa ġebla kbira, u waqqafha hemm taħt il-balluta li hemm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fis-santwarju tal-Mulej. U Ġożwè qal lill-poplu kollu: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“Araw! Din il-ġebla tkun għalina xhieda, għax hi semgħet il-kliem kollu </a:t>
            </a:r>
            <a:endParaRPr lang="en-GB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 li qalilna u tkun għalikom xhieda li ma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5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Ġożwè qal lill-poplu: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838498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tiċħdux lil Alla tagħkom”. </a:t>
            </a:r>
            <a:endParaRPr lang="en-GB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Ġożwè bagħat lill-poplu, lil kulħadd fl-art tiegħu.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Wara dawn il-ġrajja miet Ġożwè bin Nun, qaddej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7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tal-Mulej, fl-għomor ta’ mija u għaxar snin.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1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260426"/>
            <a:ext cx="22646150" cy="80791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  <a:p>
            <a:pPr algn="ctr"/>
            <a:endParaRPr lang="mt-MT" sz="6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pl-PL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inti s-sehem </a:t>
            </a:r>
            <a:endParaRPr lang="en-GB" sz="155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wirti</a:t>
            </a:r>
            <a:endParaRPr lang="mt-MT" sz="155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9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Ħarisni, o Alla, għax fik jien nistkenn.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 għedt lill-Mulej: </a:t>
            </a:r>
          </a:p>
          <a:p>
            <a:pPr algn="ctr"/>
            <a:r>
              <a:rPr lang="it-IT" sz="15500" b="1" i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 Sidi”.</a:t>
            </a:r>
          </a:p>
        </p:txBody>
      </p:sp>
    </p:spTree>
    <p:extLst>
      <p:ext uri="{BB962C8B-B14F-4D97-AF65-F5344CB8AC3E}">
        <p14:creationId xmlns:p14="http://schemas.microsoft.com/office/powerpoint/2010/main" val="343065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inti s-sehem tal-wirt u r-riżq tiegħi,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inti żżomm f’idejk xortija.</a:t>
            </a:r>
            <a:endParaRPr lang="mt-M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39043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pl-PL" sz="17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inti s-sehem </a:t>
            </a:r>
            <a:endParaRPr lang="en-GB" sz="17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7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wirti</a:t>
            </a:r>
            <a:endParaRPr lang="mt-MT" sz="17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lill-Mulej li tani 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l-fehma;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imqar billejl qalbi tgħallimni.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67350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lill-Mulej li tani 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l-fehma;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imqar billejl qalbi tgħallimni.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574128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Inżomm il-Mulej dejjem quddiemi,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bih f’leminti qatt ma nitħarrek.</a:t>
            </a:r>
            <a:endParaRPr lang="mt-M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249108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pl-PL" sz="17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inti s-sehem </a:t>
            </a:r>
            <a:endParaRPr lang="en-GB" sz="17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7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wirti</a:t>
            </a:r>
            <a:endParaRPr lang="mt-MT" sz="17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Għalhekk issa ibżgħu</a:t>
            </a:r>
          </a:p>
          <a:p>
            <a:pPr algn="ctr"/>
            <a:r>
              <a:rPr lang="es-ES" sz="15500" b="1" i="1" u="none" strike="noStrike" baseline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es-ES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-Mulej, u </a:t>
            </a:r>
            <a:r>
              <a:rPr lang="es-ES" sz="15500" b="1" i="1" u="none" strike="noStrike" baseline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aqduh</a:t>
            </a:r>
            <a:r>
              <a:rPr lang="es-ES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bir-</a:t>
            </a:r>
            <a:r>
              <a:rPr lang="es-ES" sz="15500" b="1" i="1" u="none" strike="noStrike" baseline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reqqa</a:t>
            </a:r>
            <a:r>
              <a:rPr lang="es-ES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l-</a:t>
            </a:r>
            <a:r>
              <a:rPr lang="es-ES" sz="15500" b="1" i="1" u="none" strike="noStrike" baseline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fedeltà</a:t>
            </a:r>
            <a:r>
              <a:rPr lang="es-ES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" sz="15500" b="1" i="1" u="none" strike="noStrike" baseline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warrbu</a:t>
            </a:r>
            <a:r>
              <a:rPr lang="es-ES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s-ES" sz="15500" b="1" i="1" u="none" strike="noStrike" baseline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allat</a:t>
            </a:r>
            <a:r>
              <a:rPr lang="es-ES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5500" b="1" i="1" u="none" strike="noStrike" baseline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s-ES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missirijietkom qdew lil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7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tgħallimni t-triq </a:t>
            </a:r>
            <a:endParaRPr lang="en-GB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tal-ħajja;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hemm il-milja tal-ferħ quddiemek,</a:t>
            </a:r>
          </a:p>
        </p:txBody>
      </p:sp>
    </p:spTree>
    <p:extLst>
      <p:ext uri="{BB962C8B-B14F-4D97-AF65-F5344CB8AC3E}">
        <p14:creationId xmlns:p14="http://schemas.microsoft.com/office/powerpoint/2010/main" val="2601920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hemm l-għaxqa għal dejjem f’lemintek.</a:t>
            </a:r>
            <a:endParaRPr lang="it-I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10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pl-PL" sz="17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inti s-sehem </a:t>
            </a:r>
            <a:endParaRPr lang="en-GB" sz="17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7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wirti</a:t>
            </a:r>
            <a:endParaRPr lang="mt-MT" sz="17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6823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Infaħħrek, Missier, Sid </a:t>
            </a:r>
            <a:endParaRPr lang="en-GB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is-sema u l-art,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inti dawn il-ħwejjeġ tas-saltna wrejthom </a:t>
            </a:r>
            <a:endParaRPr lang="en-GB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liċ-ċkejknin</a:t>
            </a:r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39671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560320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mill-Evanġelju skont </a:t>
            </a:r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Mattew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19, 13-15</a:t>
            </a:r>
          </a:p>
        </p:txBody>
      </p:sp>
    </p:spTree>
    <p:extLst>
      <p:ext uri="{BB962C8B-B14F-4D97-AF65-F5344CB8AC3E}">
        <p14:creationId xmlns:p14="http://schemas.microsoft.com/office/powerpoint/2010/main" val="3736806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ressqu quddiem Ġesù xi tfal żgħar biex iqiegħed idejh fuqhom u jitlob għalihom. Iżda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d-dixxipli qabdu jgħajtu</a:t>
            </a:r>
            <a:endParaRPr lang="mt-MT" sz="15500" b="1" i="1" u="none" strike="noStrike" spc="-300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25130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magħhom. U Ġesù qalilhom: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778761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“Ħalluhom it-tfal iż-żgħar jiġu għandi, u la żżommuhomx, għax ta’ min hu bħalhom hija s-Saltna tas-Smewwiet”. </a:t>
            </a:r>
            <a:endParaRPr lang="en-GB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88898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hemm mix-xmara 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fl-Eġittu, u aqdu l-Mulej.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jekk ma jogħġobkomx taqdu l-Mulej, agħżlu llum lil min tridu taqdu; </a:t>
            </a:r>
          </a:p>
        </p:txBody>
      </p:sp>
    </p:spTree>
    <p:extLst>
      <p:ext uri="{BB962C8B-B14F-4D97-AF65-F5344CB8AC3E}">
        <p14:creationId xmlns:p14="http://schemas.microsoft.com/office/powerpoint/2010/main" val="858500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Imbagħad qiegħed idejh fuqhom u telaq minn hemm.</a:t>
            </a:r>
            <a:endParaRPr lang="mt-MT" sz="15500" b="1" i="1" u="none" strike="noStrike" spc="-300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878777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460303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</a:p>
        </p:txBody>
      </p:sp>
    </p:spTree>
    <p:extLst>
      <p:ext uri="{BB962C8B-B14F-4D97-AF65-F5344CB8AC3E}">
        <p14:creationId xmlns:p14="http://schemas.microsoft.com/office/powerpoint/2010/main" val="3583282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6B39-D507-CB19-D2CA-DA271082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BDA7-0300-4DBB-6AC5-26C7FFB2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53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 hux l-allat li kienu jaqdu missirijietkom lil hemm mix-xmara, jew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l-allat tal-Amurrin li f’arthom qegħdin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tgħammru. </a:t>
            </a:r>
            <a:r>
              <a:rPr lang="fi-FI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jien u dari naqdu l-Mulej."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l-poplu kollu wieġeb u qal: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7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 jkun qatt li aħna nħallu l-Mulej biex naqdu allat oħra! Għax kien </a:t>
            </a:r>
            <a:endParaRPr lang="en-GB" sz="15500" b="1" i="1" u="none" strike="noStrike" baseline="0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il-Mulej, Alla tagħna, li talla’ lilna u ’l missirijietna</a:t>
            </a:r>
            <a:endParaRPr lang="mt-MT" sz="15500" dirty="0">
              <a:solidFill>
                <a:srgbClr val="461E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3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mill-art tal-Eġittu, minn dar il-jasar, u li għamel quddiemna stess dawn </a:t>
            </a:r>
            <a:endParaRPr lang="en-GB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il-ħwejjeġ kbar, u ħarisna matul it-triq kollha li</a:t>
            </a:r>
          </a:p>
        </p:txBody>
      </p:sp>
    </p:spTree>
    <p:extLst>
      <p:ext uri="{BB962C8B-B14F-4D97-AF65-F5344CB8AC3E}">
        <p14:creationId xmlns:p14="http://schemas.microsoft.com/office/powerpoint/2010/main" val="323892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minnha għaddejna u fost il-popli li minn ġo nofshom qsamna. U l-Mulej keċċa minn quddiemna l-popli kollha u l-Amurrin li kienu</a:t>
            </a:r>
          </a:p>
        </p:txBody>
      </p:sp>
    </p:spTree>
    <p:extLst>
      <p:ext uri="{BB962C8B-B14F-4D97-AF65-F5344CB8AC3E}">
        <p14:creationId xmlns:p14="http://schemas.microsoft.com/office/powerpoint/2010/main" val="186267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673</Words>
  <Application>Microsoft Office PowerPoint</Application>
  <PresentationFormat>Custom</PresentationFormat>
  <Paragraphs>106</Paragraphs>
  <Slides>42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 a</dc:creator>
  <cp:lastModifiedBy>Ibragg Licence 01</cp:lastModifiedBy>
  <cp:revision>11</cp:revision>
  <dcterms:created xsi:type="dcterms:W3CDTF">2022-07-06T00:01:54Z</dcterms:created>
  <dcterms:modified xsi:type="dcterms:W3CDTF">2023-06-05T15:35:50Z</dcterms:modified>
</cp:coreProperties>
</file>