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handoutMasterIdLst>
    <p:handoutMasterId r:id="rId40"/>
  </p:handoutMasterIdLst>
  <p:sldIdLst>
    <p:sldId id="322" r:id="rId2"/>
    <p:sldId id="256" r:id="rId3"/>
    <p:sldId id="257" r:id="rId4"/>
    <p:sldId id="258" r:id="rId5"/>
    <p:sldId id="313" r:id="rId6"/>
    <p:sldId id="259" r:id="rId7"/>
    <p:sldId id="260" r:id="rId8"/>
    <p:sldId id="314" r:id="rId9"/>
    <p:sldId id="262" r:id="rId10"/>
    <p:sldId id="263" r:id="rId11"/>
    <p:sldId id="315" r:id="rId12"/>
    <p:sldId id="307" r:id="rId13"/>
    <p:sldId id="308" r:id="rId14"/>
    <p:sldId id="266" r:id="rId15"/>
    <p:sldId id="306" r:id="rId16"/>
    <p:sldId id="272" r:id="rId17"/>
    <p:sldId id="267" r:id="rId18"/>
    <p:sldId id="316" r:id="rId19"/>
    <p:sldId id="309" r:id="rId20"/>
    <p:sldId id="268" r:id="rId21"/>
    <p:sldId id="317" r:id="rId22"/>
    <p:sldId id="310" r:id="rId23"/>
    <p:sldId id="323" r:id="rId24"/>
    <p:sldId id="275" r:id="rId25"/>
    <p:sldId id="324" r:id="rId26"/>
    <p:sldId id="276" r:id="rId27"/>
    <p:sldId id="277" r:id="rId28"/>
    <p:sldId id="300" r:id="rId29"/>
    <p:sldId id="278" r:id="rId30"/>
    <p:sldId id="280" r:id="rId31"/>
    <p:sldId id="282" r:id="rId32"/>
    <p:sldId id="319" r:id="rId33"/>
    <p:sldId id="301" r:id="rId34"/>
    <p:sldId id="320" r:id="rId35"/>
    <p:sldId id="325" r:id="rId36"/>
    <p:sldId id="321" r:id="rId37"/>
    <p:sldId id="285" r:id="rId38"/>
  </p:sldIdLst>
  <p:sldSz cx="23399750" cy="12599988"/>
  <p:notesSz cx="6858000" cy="9144000"/>
  <p:defaultTextStyle>
    <a:defPPr>
      <a:defRPr lang="mt-MT"/>
    </a:defPPr>
    <a:lvl1pPr marL="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7A"/>
    <a:srgbClr val="003300"/>
    <a:srgbClr val="512373"/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94660"/>
  </p:normalViewPr>
  <p:slideViewPr>
    <p:cSldViewPr>
      <p:cViewPr varScale="1">
        <p:scale>
          <a:sx n="39" d="100"/>
          <a:sy n="39" d="100"/>
        </p:scale>
        <p:origin x="96" y="654"/>
      </p:cViewPr>
      <p:guideLst>
        <p:guide orient="horz" pos="3969"/>
        <p:guide pos="737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AD38C-D902-4A7C-ABFB-1253D34F99B3}" type="datetimeFigureOut">
              <a:rPr lang="en-GB" smtClean="0"/>
              <a:pPr/>
              <a:t>01/06/2023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077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8516E-AD82-46EB-B7AC-B45466C489AF}" type="datetimeFigureOut">
              <a:rPr lang="mt-MT" smtClean="0"/>
              <a:pPr/>
              <a:t>01/06/2023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t-M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2E15F-BD88-466A-9441-9C581EA1196E}" type="slidenum">
              <a:rPr lang="mt-MT" smtClean="0"/>
              <a:pPr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420499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7BD387-D818-4BE0-861A-D415C74DF5D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46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AD005-F559-4D0D-9763-B2AD7613469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583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A2F43-B081-4EA5-8E51-EA4CE41E243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408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AD1EC0-33BF-4997-96CA-9D77B42D867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505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B876C-B4FC-4753-A02D-F36BC8DC3F4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57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72E567-15D1-4890-BEEE-DA1ACFA2E93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247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8D7EEC-264D-4056-95D5-058485FBB5C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687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009619-469A-4D4B-BCB6-E3010645820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90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197DF-E8F9-4129-98BC-AD337D2129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427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83734-2ED4-41CA-9299-2F8BF19E98F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666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endParaRPr lang="mt-M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4C6F4A-3773-44A5-953D-AA17791000E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566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2572" i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 i="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 i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995860-DA8D-46FE-94BC-841D3442C1B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613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fontAlgn="base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fontAlgn="base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fontAlgn="base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fontAlgn="base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mt-MT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3099911"/>
            <a:ext cx="23399750" cy="64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 mill-</a:t>
            </a: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Ktieb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tal-Levitiku</a:t>
            </a:r>
            <a:endParaRPr 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Lev2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5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,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1.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 8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-1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657267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985" y="185975"/>
            <a:ext cx="2214578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 algn="ctr">
              <a:defRPr sz="60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ese Times Roman" pitchFamily="18" charset="0"/>
              </a:defRPr>
            </a:lvl1pPr>
          </a:lstStyle>
          <a:p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</a:rPr>
              <a:t>Aktar ma jkun fadal snin, </a:t>
            </a:r>
            <a:endParaRPr lang="en-US" sz="15500" b="1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</a:rPr>
              <a:t>aktar iżżid fil-ħlas; </a:t>
            </a:r>
            <a:endParaRPr lang="en-US" sz="15500" b="1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</a:rPr>
              <a:t>u inqas ma jkun fadal snin, inqas tħallas, </a:t>
            </a:r>
            <a:endParaRPr lang="en-US" sz="15500" b="1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</a:rPr>
              <a:t>għax għadd ta’ wċuħ</a:t>
            </a:r>
          </a:p>
        </p:txBody>
      </p:sp>
    </p:spTree>
    <p:extLst>
      <p:ext uri="{BB962C8B-B14F-4D97-AF65-F5344CB8AC3E}">
        <p14:creationId xmlns:p14="http://schemas.microsoft.com/office/powerpoint/2010/main" val="3694928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8423" y="282111"/>
            <a:ext cx="2214578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 algn="ctr">
              <a:defRPr sz="60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ese Times Roman" pitchFamily="18" charset="0"/>
              </a:defRPr>
            </a:lvl1pPr>
          </a:lstStyle>
          <a:p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</a:rPr>
              <a:t>ikun qiegħed ibegħlek</a:t>
            </a:r>
            <a:r>
              <a:rPr lang="en-GB" sz="15500" b="1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  <a:br>
              <a:rPr lang="en-US" sz="15500" b="1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en-US" sz="15500" b="1" dirty="0">
                <a:solidFill>
                  <a:srgbClr val="002060"/>
                </a:solidFill>
                <a:latin typeface="Times New Roman" pitchFamily="18" charset="0"/>
              </a:rPr>
              <a:t>L</a:t>
            </a:r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</a:rPr>
              <a:t>a tagħfsux wieħed lil ie</a:t>
            </a:r>
            <a:r>
              <a:rPr lang="en-US" sz="15500" b="1" dirty="0">
                <a:solidFill>
                  <a:srgbClr val="002060"/>
                </a:solidFill>
                <a:latin typeface="Times New Roman" pitchFamily="18" charset="0"/>
              </a:rPr>
              <a:t>ħ</a:t>
            </a:r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</a:rPr>
              <a:t>or, u ibżgħu minn Alla tagħkom, għax jien </a:t>
            </a:r>
            <a:endParaRPr lang="en-US" sz="15500" b="1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</a:rPr>
              <a:t>il-Mulej Alla tagħkom”</a:t>
            </a:r>
          </a:p>
        </p:txBody>
      </p:sp>
    </p:spTree>
    <p:extLst>
      <p:ext uri="{BB962C8B-B14F-4D97-AF65-F5344CB8AC3E}">
        <p14:creationId xmlns:p14="http://schemas.microsoft.com/office/powerpoint/2010/main" val="3694928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68559"/>
            <a:ext cx="233997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endParaRPr lang="mt-MT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74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6827" y="3419674"/>
            <a:ext cx="19213786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Ifaħħruk il-popli, 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 Alla, ifaħħruk 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il-popli kollha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45796" y="827386"/>
            <a:ext cx="15097403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807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8795" y="1275100"/>
            <a:ext cx="19505459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Iħenn għalina Alla,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jberikna; 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idawwar għal fuqna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d-dija ta’ wiċċu!</a:t>
            </a:r>
          </a:p>
        </p:txBody>
      </p:sp>
    </p:spTree>
    <p:extLst>
      <p:ext uri="{BB962C8B-B14F-4D97-AF65-F5344CB8AC3E}">
        <p14:creationId xmlns:p14="http://schemas.microsoft.com/office/powerpoint/2010/main" val="86090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6076" y="1331442"/>
            <a:ext cx="19240863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Biex jingħarfu fuq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l-art triqatek,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fost il-ġnus kollha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s-salvazzjoni tiegħek.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980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6827" y="2195538"/>
            <a:ext cx="19213786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Ifaħħruk il-popli, 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 Alla, ifaħħruk 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il-popli kollha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487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03092"/>
            <a:ext cx="23221155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Jithennew il-ġnus 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jgħannu</a:t>
            </a:r>
            <a: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bil-ferħ, 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trieġi l-popl</a:t>
            </a:r>
            <a:r>
              <a:rPr lang="en-GB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</a:t>
            </a: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bis-sewwa, 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926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237324"/>
            <a:ext cx="23221155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l-ġnus fuq l-art </a:t>
            </a:r>
            <a:b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inti tmexxihom.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926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6827" y="1979514"/>
            <a:ext cx="19213786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Ifaħħruk il-popli, 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 Alla, ifaħħruk 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il-popli kollha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578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985" y="185975"/>
            <a:ext cx="2207434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Il-Mulej kellem lil Mosè fuq il-muntanja Sinaj u qallu: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 Imbagħad tgħodd seba’ gimgħat ta’ snin, seba’</a:t>
            </a:r>
          </a:p>
        </p:txBody>
      </p:sp>
    </p:spTree>
    <p:extLst>
      <p:ext uri="{BB962C8B-B14F-4D97-AF65-F5344CB8AC3E}">
        <p14:creationId xmlns:p14="http://schemas.microsoft.com/office/powerpoint/2010/main" val="1148951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4699" y="2364224"/>
            <a:ext cx="21242360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L-art tat il-frott 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tagħha; iberikna Alla, 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 tagħna!</a:t>
            </a:r>
          </a:p>
        </p:txBody>
      </p:sp>
    </p:spTree>
    <p:extLst>
      <p:ext uri="{BB962C8B-B14F-4D97-AF65-F5344CB8AC3E}">
        <p14:creationId xmlns:p14="http://schemas.microsoft.com/office/powerpoint/2010/main" val="20764127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4699" y="2627586"/>
            <a:ext cx="21242360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Iberikna Alla, u tibża’ </a:t>
            </a:r>
            <a:b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minnu l-art kollha 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 tarf għall-ieħor!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4127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6827" y="2051522"/>
            <a:ext cx="19213786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Ifaħħruk il-popli, 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 Alla, ifaħħruk 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il-popli kollha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3607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83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5085548"/>
            <a:ext cx="233997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555547" y="1347108"/>
            <a:ext cx="22217218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Henjin dawk li huma ppersegwitati minħabba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s-sewwa, għax tagħhom </a:t>
            </a:r>
            <a:endParaRPr lang="en-GB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hija s-Saltna tas-Smewwiet</a:t>
            </a:r>
            <a:r>
              <a:rPr lang="mt-MT" sz="15500" b="1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en-GB" sz="15500" b="1" i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7103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83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5014110"/>
            <a:ext cx="233997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626985" y="1927398"/>
            <a:ext cx="22074342" cy="8549060"/>
          </a:xfrm>
        </p:spPr>
        <p:txBody>
          <a:bodyPr>
            <a:normAutofit lnSpcReduction="10000"/>
          </a:bodyPr>
          <a:lstStyle/>
          <a:p>
            <a:pPr marL="0" indent="0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4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Qari</a:t>
            </a:r>
            <a:r>
              <a:rPr lang="en-GB" sz="1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mill-Evan</a:t>
            </a:r>
            <a:r>
              <a:rPr lang="mt-MT" sz="1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ġ</a:t>
            </a:r>
            <a:r>
              <a:rPr lang="en-GB" sz="1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el</a:t>
            </a:r>
            <a:r>
              <a:rPr lang="mt-MT" sz="1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j</a:t>
            </a:r>
            <a:r>
              <a:rPr lang="en-GB" sz="1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u </a:t>
            </a:r>
            <a:r>
              <a:rPr lang="mt-MT" sz="1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skont</a:t>
            </a:r>
            <a:r>
              <a:rPr lang="en-GB" sz="1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endParaRPr lang="mt-MT" sz="14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0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San 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Mattew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0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Mt 1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4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1-12</a:t>
            </a:r>
            <a:endParaRPr lang="en-GB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R:/ </a:t>
            </a:r>
            <a:r>
              <a:rPr lang="en-GB" sz="155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Glorja</a:t>
            </a:r>
            <a:r>
              <a:rPr lang="en-GB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lilek</a:t>
            </a:r>
            <a:r>
              <a:rPr lang="en-GB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Mulej</a:t>
            </a:r>
            <a:endParaRPr lang="en-GB" sz="15500" b="1" i="1" spc="-276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558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7" y="1381496"/>
            <a:ext cx="22217218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latin typeface="Times New Roman" pitchFamily="18" charset="0"/>
                <a:cs typeface="Arial" pitchFamily="34" charset="0"/>
              </a:rPr>
              <a:t>F’dak i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</a:rPr>
              <a:t>ż</a:t>
            </a:r>
            <a:r>
              <a:rPr lang="mt-MT" sz="15500" dirty="0">
                <a:latin typeface="Times New Roman" pitchFamily="18" charset="0"/>
                <a:cs typeface="Arial" pitchFamily="34" charset="0"/>
              </a:rPr>
              <a:t>-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</a:rPr>
              <a:t>ż</a:t>
            </a:r>
            <a:r>
              <a:rPr lang="mt-MT" sz="15500" dirty="0">
                <a:latin typeface="Times New Roman" pitchFamily="18" charset="0"/>
                <a:cs typeface="Arial" pitchFamily="34" charset="0"/>
              </a:rPr>
              <a:t>mien, Erodi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latin typeface="Times New Roman" pitchFamily="18" charset="0"/>
                <a:cs typeface="Arial" pitchFamily="34" charset="0"/>
              </a:rPr>
              <a:t>t-tetrarka sama’ bil-fama </a:t>
            </a:r>
            <a:endParaRPr lang="en-GB" sz="15500" dirty="0">
              <a:latin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latin typeface="Times New Roman" pitchFamily="18" charset="0"/>
                <a:cs typeface="Arial" pitchFamily="34" charset="0"/>
              </a:rPr>
              <a:t>ta’ Ġ</a:t>
            </a:r>
            <a:r>
              <a:rPr lang="en-GB" sz="15500" dirty="0" err="1">
                <a:latin typeface="Times New Roman" pitchFamily="18" charset="0"/>
                <a:cs typeface="Arial" pitchFamily="34" charset="0"/>
              </a:rPr>
              <a:t>esù</a:t>
            </a:r>
            <a:r>
              <a:rPr lang="mt-MT" sz="15500" dirty="0">
                <a:latin typeface="Times New Roman" pitchFamily="18" charset="0"/>
                <a:cs typeface="Arial" pitchFamily="34" charset="0"/>
              </a:rPr>
              <a:t> u lill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-</a:t>
            </a:r>
            <a:r>
              <a:rPr lang="mt-MT" sz="15500" dirty="0">
                <a:latin typeface="Times New Roman" pitchFamily="18" charset="0"/>
                <a:cs typeface="Arial" pitchFamily="34" charset="0"/>
              </a:rPr>
              <a:t>qaddejja tiegħu qalilhom:</a:t>
            </a:r>
            <a:endParaRPr lang="en-GB" sz="155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2383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7" y="257983"/>
            <a:ext cx="2214578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5500" b="1" i="1" dirty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“Dan Ġwanni l-Battista! </a:t>
            </a:r>
            <a:endParaRPr lang="en-GB" sz="15500" b="1" i="1" dirty="0">
              <a:solidFill>
                <a:srgbClr val="5123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5500" b="1" i="1" dirty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Iva, hu, qam mill-imwiet! </a:t>
            </a:r>
            <a:endParaRPr lang="en-GB" sz="15500" b="1" i="1" dirty="0">
              <a:solidFill>
                <a:srgbClr val="5123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minħabba</a:t>
            </a:r>
            <a:r>
              <a:rPr lang="en-GB" sz="15500" b="1" i="1" dirty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f’hekk </a:t>
            </a:r>
            <a:endParaRPr lang="en-GB" sz="15500" b="1" i="1" dirty="0">
              <a:solidFill>
                <a:srgbClr val="5123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il-qawwa tal-mirakli </a:t>
            </a:r>
            <a:endParaRPr lang="en-GB" sz="15500" b="1" i="1" dirty="0">
              <a:solidFill>
                <a:srgbClr val="5123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qiegħda taħdem fih!”</a:t>
            </a:r>
            <a:endParaRPr lang="en-GB" sz="15500" b="1" i="1" dirty="0">
              <a:solidFill>
                <a:srgbClr val="5123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2383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698423" y="282111"/>
            <a:ext cx="21860028" cy="1440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dirty="0">
                <a:latin typeface="Times New Roman" pitchFamily="18" charset="0"/>
                <a:cs typeface="Arial" pitchFamily="34" charset="0"/>
              </a:rPr>
              <a:t>Għax Erodi kien arresta lil Ġwanni , u qaflu l-ħabs u ħallieh hemm minħabba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  <a:cs typeface="Arial" pitchFamily="34" charset="0"/>
              </a:rPr>
              <a:t>Erodja, mart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ħuh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Filippu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. </a:t>
            </a:r>
            <a:r>
              <a:rPr lang="mt-MT" sz="15500" dirty="0">
                <a:latin typeface="Times New Roman" pitchFamily="18" charset="0"/>
                <a:cs typeface="Arial" pitchFamily="34" charset="0"/>
              </a:rPr>
              <a:t>Għax Ġwanni kien jgħidlu:</a:t>
            </a:r>
          </a:p>
          <a:p>
            <a:endParaRPr lang="mt-MT" sz="15500" dirty="0"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564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985" y="185975"/>
            <a:ext cx="2207434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snin għal seba’ darbiet, 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 jġibu disgħa u 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erbgħin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sena. U ddoqq 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it-tromba fl-għaxra 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tas-seba’ xahar, </a:t>
            </a:r>
          </a:p>
        </p:txBody>
      </p:sp>
    </p:spTree>
    <p:extLst>
      <p:ext uri="{BB962C8B-B14F-4D97-AF65-F5344CB8AC3E}">
        <p14:creationId xmlns:p14="http://schemas.microsoft.com/office/powerpoint/2010/main" val="33861004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1"/>
          <p:cNvSpPr txBox="1">
            <a:spLocks noChangeArrowheads="1"/>
          </p:cNvSpPr>
          <p:nvPr/>
        </p:nvSpPr>
        <p:spPr bwMode="auto">
          <a:xfrm>
            <a:off x="626985" y="341544"/>
            <a:ext cx="22074342" cy="1201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“Inti lil dik ma tistax iżżommha!”</a:t>
            </a:r>
          </a:p>
          <a:p>
            <a:r>
              <a:rPr lang="mt-MT" sz="15500" dirty="0">
                <a:latin typeface="Times New Roman" pitchFamily="18" charset="0"/>
                <a:cs typeface="Arial" pitchFamily="34" charset="0"/>
              </a:rPr>
              <a:t>Ried kieku joqtlu,</a:t>
            </a:r>
            <a:r>
              <a:rPr lang="en-GB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mt-MT" sz="15500" dirty="0">
                <a:latin typeface="Times New Roman" pitchFamily="18" charset="0"/>
                <a:cs typeface="Arial" pitchFamily="34" charset="0"/>
              </a:rPr>
              <a:t>imma kien jibża’ min-nies, għax kienu</a:t>
            </a:r>
            <a:r>
              <a:rPr lang="en-GB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mt-MT" sz="15500" dirty="0">
                <a:latin typeface="Times New Roman" pitchFamily="18" charset="0"/>
                <a:cs typeface="Arial" pitchFamily="34" charset="0"/>
              </a:rPr>
              <a:t>jżommuh bi profeta.</a:t>
            </a:r>
          </a:p>
        </p:txBody>
      </p:sp>
    </p:spTree>
    <p:extLst>
      <p:ext uri="{BB962C8B-B14F-4D97-AF65-F5344CB8AC3E}">
        <p14:creationId xmlns:p14="http://schemas.microsoft.com/office/powerpoint/2010/main" val="15476235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1"/>
          <p:cNvSpPr txBox="1">
            <a:spLocks noChangeArrowheads="1"/>
          </p:cNvSpPr>
          <p:nvPr/>
        </p:nvSpPr>
        <p:spPr bwMode="auto">
          <a:xfrm>
            <a:off x="555547" y="35298"/>
            <a:ext cx="22217218" cy="1201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dirty="0">
                <a:latin typeface="Times New Roman" pitchFamily="18" charset="0"/>
                <a:cs typeface="Arial" pitchFamily="34" charset="0"/>
              </a:rPr>
              <a:t>Mela wasal jum li fih Erodi għalaq sninu, u bint Erodja ħarget fin-nofs tiżfen, u </a:t>
            </a:r>
            <a:endParaRPr lang="en-US" sz="15500" dirty="0">
              <a:latin typeface="Times New Roman" pitchFamily="18" charset="0"/>
              <a:cs typeface="Arial" pitchFamily="34" charset="0"/>
            </a:endParaRPr>
          </a:p>
          <a:p>
            <a:r>
              <a:rPr lang="mt-MT" sz="15500" dirty="0">
                <a:latin typeface="Times New Roman" pitchFamily="18" charset="0"/>
                <a:cs typeface="Arial" pitchFamily="34" charset="0"/>
              </a:rPr>
              <a:t>għoġbot lil Erodi; g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ħ</a:t>
            </a:r>
            <a:r>
              <a:rPr lang="mt-MT" sz="15500" dirty="0">
                <a:latin typeface="Times New Roman" pitchFamily="18" charset="0"/>
                <a:cs typeface="Arial" pitchFamily="34" charset="0"/>
              </a:rPr>
              <a:t>alhekk wegħedha taħt ġurament li</a:t>
            </a:r>
          </a:p>
        </p:txBody>
      </p:sp>
    </p:spTree>
    <p:extLst>
      <p:ext uri="{BB962C8B-B14F-4D97-AF65-F5344CB8AC3E}">
        <p14:creationId xmlns:p14="http://schemas.microsoft.com/office/powerpoint/2010/main" val="9080222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1"/>
          <p:cNvSpPr txBox="1">
            <a:spLocks noChangeArrowheads="1"/>
          </p:cNvSpPr>
          <p:nvPr/>
        </p:nvSpPr>
        <p:spPr bwMode="auto">
          <a:xfrm>
            <a:off x="269795" y="282111"/>
            <a:ext cx="22772765" cy="1201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dirty="0">
                <a:latin typeface="Times New Roman" pitchFamily="18" charset="0"/>
                <a:cs typeface="Arial" pitchFamily="34" charset="0"/>
              </a:rPr>
              <a:t>jagħtiha kulma titolbu.</a:t>
            </a:r>
          </a:p>
          <a:p>
            <a:r>
              <a:rPr lang="mt-MT" sz="15500" dirty="0">
                <a:latin typeface="Times New Roman" pitchFamily="18" charset="0"/>
                <a:cs typeface="Arial" pitchFamily="34" charset="0"/>
              </a:rPr>
              <a:t>U hi, mogħwija minn </a:t>
            </a:r>
            <a:endParaRPr lang="en-GB" sz="15500" dirty="0">
              <a:latin typeface="Times New Roman" pitchFamily="18" charset="0"/>
              <a:cs typeface="Arial" pitchFamily="34" charset="0"/>
            </a:endParaRPr>
          </a:p>
          <a:p>
            <a:r>
              <a:rPr lang="mt-MT" sz="15500" dirty="0">
                <a:latin typeface="Times New Roman" pitchFamily="18" charset="0"/>
                <a:cs typeface="Arial" pitchFamily="34" charset="0"/>
              </a:rPr>
              <a:t>ommha, qaltlu:</a:t>
            </a:r>
            <a:endParaRPr lang="mt-MT" sz="15500" b="1" dirty="0">
              <a:latin typeface="Times New Roman" pitchFamily="18" charset="0"/>
              <a:cs typeface="Arial" pitchFamily="34" charset="0"/>
            </a:endParaRPr>
          </a:p>
          <a:p>
            <a:pPr algn="ctr"/>
            <a:r>
              <a:rPr lang="mt-MT" sz="15500" b="1" i="1" spc="-300" dirty="0">
                <a:solidFill>
                  <a:srgbClr val="0046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“Agħtini issa stess ras Ġwanni l-Battista fuq</a:t>
            </a:r>
            <a:r>
              <a:rPr lang="en-GB" sz="15500" b="1" i="1" spc="-300" dirty="0">
                <a:solidFill>
                  <a:srgbClr val="0046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spc="-300" dirty="0" err="1">
                <a:solidFill>
                  <a:srgbClr val="0046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platt</a:t>
            </a:r>
            <a:r>
              <a:rPr lang="en-GB" sz="15500" b="1" i="1" spc="-300" dirty="0">
                <a:solidFill>
                  <a:srgbClr val="0046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.”</a:t>
            </a:r>
            <a:endParaRPr lang="mt-MT" sz="15500" spc="-300" dirty="0">
              <a:solidFill>
                <a:srgbClr val="00467A"/>
              </a:solidFill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0222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1"/>
          <p:cNvSpPr txBox="1">
            <a:spLocks noChangeArrowheads="1"/>
          </p:cNvSpPr>
          <p:nvPr/>
        </p:nvSpPr>
        <p:spPr bwMode="auto">
          <a:xfrm>
            <a:off x="555547" y="238488"/>
            <a:ext cx="22217218" cy="1201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dirty="0">
                <a:latin typeface="Times New Roman" pitchFamily="18" charset="0"/>
                <a:cs typeface="Arial" pitchFamily="34" charset="0"/>
              </a:rPr>
              <a:t>Is-sultan tnikket, iżda minħabba l-ġurament </a:t>
            </a:r>
          </a:p>
          <a:p>
            <a:r>
              <a:rPr lang="mt-MT" sz="15500" dirty="0">
                <a:latin typeface="Times New Roman" pitchFamily="18" charset="0"/>
                <a:cs typeface="Arial" pitchFamily="34" charset="0"/>
              </a:rPr>
              <a:t>li ħa u l-mistednin tiegħu ordna li tingħatalha.</a:t>
            </a:r>
            <a:r>
              <a:rPr lang="en-GB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mt-MT" sz="15500" dirty="0">
                <a:latin typeface="Times New Roman" pitchFamily="18" charset="0"/>
                <a:cs typeface="Arial" pitchFamily="34" charset="0"/>
              </a:rPr>
              <a:t>U bagħat jaqta’ ras Ġwanni</a:t>
            </a:r>
            <a:endParaRPr 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0222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1"/>
          <p:cNvSpPr txBox="1">
            <a:spLocks noChangeArrowheads="1"/>
          </p:cNvSpPr>
          <p:nvPr/>
        </p:nvSpPr>
        <p:spPr bwMode="auto">
          <a:xfrm>
            <a:off x="626985" y="35298"/>
            <a:ext cx="22145780" cy="1201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dirty="0">
                <a:latin typeface="Times New Roman" pitchFamily="18" charset="0"/>
                <a:cs typeface="Arial" pitchFamily="34" charset="0"/>
              </a:rPr>
              <a:t>fil-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ħ</a:t>
            </a:r>
            <a:r>
              <a:rPr lang="mt-MT" sz="15500" dirty="0">
                <a:latin typeface="Times New Roman" pitchFamily="18" charset="0"/>
                <a:cs typeface="Arial" pitchFamily="34" charset="0"/>
              </a:rPr>
              <a:t>abs. U ġiebu rasu fuq platt u tawha lit-tfajla, u din ħaditha lil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mt-MT" sz="15500" dirty="0">
                <a:latin typeface="Times New Roman" pitchFamily="18" charset="0"/>
                <a:cs typeface="Arial" pitchFamily="34" charset="0"/>
              </a:rPr>
              <a:t>ommha.</a:t>
            </a:r>
            <a:endParaRPr lang="en-GB" sz="15500" dirty="0">
              <a:latin typeface="Times New Roman" pitchFamily="18" charset="0"/>
              <a:cs typeface="Arial" pitchFamily="34" charset="0"/>
            </a:endParaRPr>
          </a:p>
          <a:p>
            <a:r>
              <a:rPr lang="mt-MT" sz="15500" dirty="0">
                <a:latin typeface="Times New Roman" pitchFamily="18" charset="0"/>
                <a:cs typeface="Arial" pitchFamily="34" charset="0"/>
              </a:rPr>
              <a:t>Imbagħad id-dixxipli tiegħu ġew, 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ħ</a:t>
            </a:r>
            <a:r>
              <a:rPr lang="mt-MT" sz="15500" dirty="0">
                <a:latin typeface="Times New Roman" pitchFamily="18" charset="0"/>
                <a:cs typeface="Arial" pitchFamily="34" charset="0"/>
              </a:rPr>
              <a:t>adu l-ġisem</a:t>
            </a:r>
            <a:endParaRPr 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0222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1"/>
          <p:cNvSpPr txBox="1">
            <a:spLocks noChangeArrowheads="1"/>
          </p:cNvSpPr>
          <p:nvPr/>
        </p:nvSpPr>
        <p:spPr bwMode="auto">
          <a:xfrm>
            <a:off x="626985" y="3868559"/>
            <a:ext cx="22145780" cy="486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dirty="0">
                <a:latin typeface="Times New Roman" pitchFamily="18" charset="0"/>
                <a:cs typeface="Arial" pitchFamily="34" charset="0"/>
              </a:rPr>
              <a:t>tiegħu u difnuh, u marru jagħtu l-aħbar lil 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Ġ</a:t>
            </a:r>
            <a:r>
              <a:rPr lang="en-GB" sz="15500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esù</a:t>
            </a:r>
            <a:r>
              <a:rPr lang="mt-MT" sz="15500" dirty="0">
                <a:latin typeface="Times New Roman" pitchFamily="18" charset="0"/>
                <a:cs typeface="Arial" pitchFamily="34" charset="0"/>
              </a:rPr>
              <a:t>.</a:t>
            </a:r>
            <a:endParaRPr 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0222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1"/>
          <p:cNvSpPr txBox="1">
            <a:spLocks noChangeArrowheads="1"/>
          </p:cNvSpPr>
          <p:nvPr/>
        </p:nvSpPr>
        <p:spPr bwMode="auto">
          <a:xfrm>
            <a:off x="1402731" y="3093308"/>
            <a:ext cx="20666296" cy="486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0222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4596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8423" y="185975"/>
            <a:ext cx="2200290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f’jum l-espjazzjoni, 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ssemmgħu t-trombi ma’ artkom kollha. Tqaddsu intom il-ħamsin sena u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tniedu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l-ħelsin fl-art lil 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392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985" y="185975"/>
            <a:ext cx="2214578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kull min jgħammar fiha.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Tkun is-sena tal-ġublew għalikom: kull wieħed jerga’ għal li kellu u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għal ma’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niesu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Tkun għalikom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392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619" y="113967"/>
            <a:ext cx="2268252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 algn="ctr">
              <a:defRPr sz="60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ese Times Roman" pitchFamily="18" charset="0"/>
              </a:defRPr>
            </a:lvl1pPr>
          </a:lstStyle>
          <a:p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</a:rPr>
              <a:t>il-ħamsin sena, is-sena </a:t>
            </a:r>
            <a:endParaRPr lang="en-GB" sz="15500" b="1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</a:rPr>
              <a:t>tal-ġublew; la tiżirgħu u lanqas taħsdu milli tnibbet l-art,</a:t>
            </a:r>
            <a:r>
              <a:rPr lang="en-GB" sz="155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</a:rPr>
              <a:t>u anqas tiġbru </a:t>
            </a:r>
            <a:endParaRPr lang="en-GB" sz="15500" b="1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mt-MT" sz="15500" b="1" spc="-300" dirty="0">
                <a:solidFill>
                  <a:srgbClr val="002060"/>
                </a:solidFill>
                <a:latin typeface="Times New Roman" pitchFamily="18" charset="0"/>
              </a:rPr>
              <a:t>l-għeneb mid-dwieli bla żbir.</a:t>
            </a:r>
            <a:endParaRPr lang="mt-MT" sz="155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733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985" y="113967"/>
            <a:ext cx="2207434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 algn="ctr">
              <a:defRPr sz="60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ese Times Roman" pitchFamily="18" charset="0"/>
              </a:defRPr>
            </a:lvl1pPr>
          </a:lstStyle>
          <a:p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</a:rPr>
              <a:t>Għax hu żmien</a:t>
            </a:r>
            <a:r>
              <a:rPr lang="en-GB" sz="155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</a:rPr>
              <a:t>il-ġublew, żmien</a:t>
            </a:r>
            <a:r>
              <a:rPr lang="en-GB" sz="155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</a:rPr>
              <a:t>li għandkom tqaddsu,</a:t>
            </a:r>
            <a:r>
              <a:rPr lang="en-GB" sz="155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</a:rPr>
              <a:t>u tieklu mir-raba’ dak li trodd l-art.</a:t>
            </a:r>
          </a:p>
          <a:p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</a:rPr>
              <a:t>F’din is-sena tal-ġublew </a:t>
            </a:r>
            <a:endParaRPr lang="en-US" sz="155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950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984" y="257983"/>
            <a:ext cx="22145781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 algn="ctr">
              <a:defRPr sz="60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ese Times Roman" pitchFamily="18" charset="0"/>
              </a:defRPr>
            </a:lvl1pPr>
          </a:lstStyle>
          <a:p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</a:rPr>
              <a:t>kulħadd jerga’ lura għal li kellu. Meta tbigħ lil</a:t>
            </a:r>
            <a:endParaRPr lang="en-US" sz="15500" b="1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</a:rPr>
              <a:t>għajrek, jew tixtri mingħandu, tagħfsux </a:t>
            </a:r>
            <a:endParaRPr lang="en-US" sz="15500" b="1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</a:rPr>
              <a:t>lil xulxin. Skont l-għadd</a:t>
            </a:r>
            <a:endParaRPr lang="en-US" sz="155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622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985" y="35298"/>
            <a:ext cx="2214578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 algn="ctr">
              <a:defRPr sz="60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ese Times Roman" pitchFamily="18" charset="0"/>
              </a:defRPr>
            </a:lvl1pPr>
          </a:lstStyle>
          <a:p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</a:rPr>
              <a:t>tas-snin mill-aħħar ġublew</a:t>
            </a:r>
            <a:r>
              <a:rPr lang="en-US" sz="155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</a:rPr>
              <a:t>tixtri mingħand għajrek, skont is-snin </a:t>
            </a:r>
          </a:p>
          <a:p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</a:rPr>
              <a:t>tal-għadd tal-uċu</a:t>
            </a:r>
            <a:r>
              <a:rPr lang="en-US" sz="15500" b="1" dirty="0">
                <a:solidFill>
                  <a:srgbClr val="002060"/>
                </a:solidFill>
                <a:latin typeface="Times New Roman" pitchFamily="18" charset="0"/>
              </a:rPr>
              <a:t>ħ</a:t>
            </a:r>
          </a:p>
          <a:p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</a:rPr>
              <a:t>tar-raba’</a:t>
            </a:r>
            <a:r>
              <a:rPr lang="en-US" sz="155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</a:rPr>
              <a:t>tiegħek ibegħlek. </a:t>
            </a:r>
            <a:endParaRPr lang="en-US" sz="15500" b="1" dirty="0" err="1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206806"/>
      </p:ext>
    </p:extLst>
  </p:cSld>
  <p:clrMapOvr>
    <a:masterClrMapping/>
  </p:clrMapOvr>
</p:sld>
</file>

<file path=ppt/theme/theme1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</TotalTime>
  <Words>614</Words>
  <Application>Microsoft Office PowerPoint</Application>
  <PresentationFormat>Custom</PresentationFormat>
  <Paragraphs>97</Paragraphs>
  <Slides>37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Times New Roman</vt:lpstr>
      <vt:lpstr>7_Default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CHANGE_ME1</dc:creator>
  <cp:lastModifiedBy>Alfred Caruan a</cp:lastModifiedBy>
  <cp:revision>77</cp:revision>
  <dcterms:created xsi:type="dcterms:W3CDTF">2011-07-10T20:09:27Z</dcterms:created>
  <dcterms:modified xsi:type="dcterms:W3CDTF">2023-06-01T12:10:42Z</dcterms:modified>
</cp:coreProperties>
</file>