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notesMasterIdLst>
    <p:notesMasterId r:id="rId47"/>
  </p:notesMasterIdLst>
  <p:sldIdLst>
    <p:sldId id="313" r:id="rId2"/>
    <p:sldId id="258" r:id="rId3"/>
    <p:sldId id="286" r:id="rId4"/>
    <p:sldId id="324" r:id="rId5"/>
    <p:sldId id="284" r:id="rId6"/>
    <p:sldId id="283" r:id="rId7"/>
    <p:sldId id="335" r:id="rId8"/>
    <p:sldId id="316" r:id="rId9"/>
    <p:sldId id="318" r:id="rId10"/>
    <p:sldId id="317" r:id="rId11"/>
    <p:sldId id="336" r:id="rId12"/>
    <p:sldId id="315" r:id="rId13"/>
    <p:sldId id="319" r:id="rId14"/>
    <p:sldId id="326" r:id="rId15"/>
    <p:sldId id="309" r:id="rId16"/>
    <p:sldId id="327" r:id="rId17"/>
    <p:sldId id="256" r:id="rId18"/>
    <p:sldId id="328" r:id="rId19"/>
    <p:sldId id="303" r:id="rId20"/>
    <p:sldId id="288" r:id="rId21"/>
    <p:sldId id="329" r:id="rId22"/>
    <p:sldId id="330" r:id="rId23"/>
    <p:sldId id="287" r:id="rId24"/>
    <p:sldId id="321" r:id="rId25"/>
    <p:sldId id="331" r:id="rId26"/>
    <p:sldId id="607" r:id="rId27"/>
    <p:sldId id="311" r:id="rId28"/>
    <p:sldId id="608" r:id="rId29"/>
    <p:sldId id="312" r:id="rId30"/>
    <p:sldId id="270" r:id="rId31"/>
    <p:sldId id="271" r:id="rId32"/>
    <p:sldId id="273" r:id="rId33"/>
    <p:sldId id="609" r:id="rId34"/>
    <p:sldId id="325" r:id="rId35"/>
    <p:sldId id="337" r:id="rId36"/>
    <p:sldId id="274" r:id="rId37"/>
    <p:sldId id="275" r:id="rId38"/>
    <p:sldId id="611" r:id="rId39"/>
    <p:sldId id="276" r:id="rId40"/>
    <p:sldId id="333" r:id="rId41"/>
    <p:sldId id="323" r:id="rId42"/>
    <p:sldId id="338" r:id="rId43"/>
    <p:sldId id="612" r:id="rId44"/>
    <p:sldId id="334" r:id="rId45"/>
    <p:sldId id="290" r:id="rId46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3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9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328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994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660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9326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  <p15:guide id="3" orient="horz" pos="3970">
          <p15:clr>
            <a:srgbClr val="A4A3A4"/>
          </p15:clr>
        </p15:guide>
        <p15:guide id="4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4F2270"/>
    <a:srgbClr val="003300"/>
    <a:srgbClr val="421C5E"/>
    <a:srgbClr val="0000CC"/>
    <a:srgbClr val="FCD5B5"/>
    <a:srgbClr val="FFFFC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14" y="528"/>
      </p:cViewPr>
      <p:guideLst>
        <p:guide orient="horz" pos="3969"/>
        <p:guide pos="7370"/>
        <p:guide orient="horz" pos="3970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43F7E-DD80-4EE8-80AC-DCB14857451E}" type="datetimeFigureOut">
              <a:rPr lang="en-US"/>
              <a:pPr>
                <a:defRPr/>
              </a:pPr>
              <a:t>6/4/2023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2A6B0-757C-4C9C-AB0D-11AECED94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7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66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33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998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66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328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994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660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326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2973BE-D836-4F4B-A182-2DE9D6D62D7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19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840098" indent="0" algn="ctr">
              <a:buNone/>
              <a:defRPr/>
            </a:lvl2pPr>
            <a:lvl3pPr marL="1680195" indent="0" algn="ctr">
              <a:buNone/>
              <a:defRPr/>
            </a:lvl3pPr>
            <a:lvl4pPr marL="2520293" indent="0" algn="ctr">
              <a:buNone/>
              <a:defRPr/>
            </a:lvl4pPr>
            <a:lvl5pPr marL="3360390" indent="0" algn="ctr">
              <a:buNone/>
              <a:defRPr/>
            </a:lvl5pPr>
            <a:lvl6pPr marL="4200488" indent="0" algn="ctr">
              <a:buNone/>
              <a:defRPr/>
            </a:lvl6pPr>
            <a:lvl7pPr marL="5040585" indent="0" algn="ctr">
              <a:buNone/>
              <a:defRPr/>
            </a:lvl7pPr>
            <a:lvl8pPr marL="5880683" indent="0" algn="ctr">
              <a:buNone/>
              <a:defRPr/>
            </a:lvl8pPr>
            <a:lvl9pPr marL="67207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D6383B-E282-4825-B9C2-EA914D12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9D4AA7-F215-4E8D-90BE-8258FFA9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EE9424-0262-41D0-8FD8-16FA956E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7417A0-48C8-4409-8DCE-23C86248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7" cy="2502813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7"/>
            <a:ext cx="19892487" cy="2756593"/>
          </a:xfrm>
        </p:spPr>
        <p:txBody>
          <a:bodyPr anchor="b"/>
          <a:lstStyle>
            <a:lvl1pPr marL="0" indent="0">
              <a:buNone/>
              <a:defRPr sz="3700"/>
            </a:lvl1pPr>
            <a:lvl2pPr marL="840098" indent="0">
              <a:buNone/>
              <a:defRPr sz="3300"/>
            </a:lvl2pPr>
            <a:lvl3pPr marL="1680195" indent="0">
              <a:buNone/>
              <a:defRPr sz="2900"/>
            </a:lvl3pPr>
            <a:lvl4pPr marL="2520293" indent="0">
              <a:buNone/>
              <a:defRPr sz="2600"/>
            </a:lvl4pPr>
            <a:lvl5pPr marL="3360390" indent="0">
              <a:buNone/>
              <a:defRPr sz="2600"/>
            </a:lvl5pPr>
            <a:lvl6pPr marL="4200488" indent="0">
              <a:buNone/>
              <a:defRPr sz="2600"/>
            </a:lvl6pPr>
            <a:lvl7pPr marL="5040585" indent="0">
              <a:buNone/>
              <a:defRPr sz="2600"/>
            </a:lvl7pPr>
            <a:lvl8pPr marL="5880683" indent="0">
              <a:buNone/>
              <a:defRPr sz="2600"/>
            </a:lvl8pPr>
            <a:lvl9pPr marL="6720780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A8D9FC-1C4C-4C49-8A4C-3A28DCE8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E51E36-5C80-4563-83B2-538B3466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7" y="2820771"/>
            <a:ext cx="10340356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7" y="3996334"/>
            <a:ext cx="10340356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4"/>
            <a:ext cx="10344417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D2D235-F7E7-447B-8A61-546BBCB1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E90D5-EB59-4BED-8009-A23DEC55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255DE8-57A0-41EB-A65C-F289E8F4D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2" cy="2135267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3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2" cy="8619829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7FB12C-378E-4082-9571-E60828F0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5900"/>
            </a:lvl1pPr>
            <a:lvl2pPr marL="840098" indent="0">
              <a:buNone/>
              <a:defRPr sz="5100"/>
            </a:lvl2pPr>
            <a:lvl3pPr marL="1680195" indent="0">
              <a:buNone/>
              <a:defRPr sz="4400"/>
            </a:lvl3pPr>
            <a:lvl4pPr marL="2520293" indent="0">
              <a:buNone/>
              <a:defRPr sz="3700"/>
            </a:lvl4pPr>
            <a:lvl5pPr marL="3360390" indent="0">
              <a:buNone/>
              <a:defRPr sz="3700"/>
            </a:lvl5pPr>
            <a:lvl6pPr marL="4200488" indent="0">
              <a:buNone/>
              <a:defRPr sz="3700"/>
            </a:lvl6pPr>
            <a:lvl7pPr marL="5040585" indent="0">
              <a:buNone/>
              <a:defRPr sz="3700"/>
            </a:lvl7pPr>
            <a:lvl8pPr marL="5880683" indent="0">
              <a:buNone/>
              <a:defRPr sz="3700"/>
            </a:lvl8pPr>
            <a:lvl9pPr marL="6720780" indent="0">
              <a:buNone/>
              <a:defRPr sz="37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0E7BCF-C562-4096-8BFB-46BA566E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l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1" y="11475602"/>
            <a:ext cx="7410926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853CF-FCAC-4DD4-BE46-000B5C4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5pPr>
      <a:lvl6pPr marL="840098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6pPr>
      <a:lvl7pPr marL="1680195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7pPr>
      <a:lvl8pPr marL="2520293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8pPr>
      <a:lvl9pPr marL="3360390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9pPr>
    </p:titleStyle>
    <p:bodyStyle>
      <a:lvl1pPr marL="630073" indent="-630073" algn="l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  <a:ea typeface="+mn-ea"/>
          <a:cs typeface="+mn-cs"/>
        </a:defRPr>
      </a:lvl1pPr>
      <a:lvl2pPr marL="1365159" indent="-525061" algn="l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100244" indent="-420049" algn="l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40341" indent="-420049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4pPr>
      <a:lvl5pPr marL="3780439" indent="-420049" algn="l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620537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5460634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6300732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7140829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009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019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29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6039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0048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4058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8068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2078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85696" y="2843968"/>
            <a:ext cx="22360094" cy="657790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 </a:t>
            </a:r>
            <a:b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Numri</a:t>
            </a:r>
            <a:endParaRPr lang="en-GB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</a:t>
            </a: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20, 1-13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414258" y="29842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ħatar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minn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kif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kien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ordnalu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flimkien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ma’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Aron</a:t>
            </a:r>
            <a:r>
              <a:rPr lang="en-GB" sz="155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ġabar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il-ġemgħa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il-blata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414258" y="29842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Isimgħuni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ja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xewwiexa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Aħna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se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noħorġulkom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minn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din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il-blata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 </a:t>
            </a:r>
            <a:endParaRPr lang="mt-MT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5500" spc="-300" dirty="0">
                <a:latin typeface="Times New Roman" pitchFamily="18" charset="0"/>
              </a:rPr>
              <a:t>U Mosè </a:t>
            </a:r>
            <a:r>
              <a:rPr lang="en-US" sz="15500" spc="-300" dirty="0" err="1">
                <a:latin typeface="Times New Roman" pitchFamily="18" charset="0"/>
              </a:rPr>
              <a:t>għolla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idu</a:t>
            </a:r>
            <a:r>
              <a:rPr lang="en-US" sz="15500" spc="-300" dirty="0">
                <a:latin typeface="Times New Roman" pitchFamily="18" charset="0"/>
              </a:rPr>
              <a:t>, u </a:t>
            </a:r>
            <a:r>
              <a:rPr lang="en-US" sz="15500" spc="-300" dirty="0" err="1">
                <a:latin typeface="Times New Roman" pitchFamily="18" charset="0"/>
              </a:rPr>
              <a:t>ħabbat</a:t>
            </a:r>
            <a:endParaRPr lang="en-US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85696" y="227265"/>
            <a:ext cx="22288655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eaLnBrk="1" hangingPunct="1">
              <a:defRPr/>
            </a:pPr>
            <a:r>
              <a:rPr lang="en-US" sz="15500" spc="-300" dirty="0" err="1">
                <a:latin typeface="Times New Roman" pitchFamily="18" charset="0"/>
              </a:rPr>
              <a:t>darbtejn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fuq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il-blata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bil-ħatar</a:t>
            </a:r>
            <a:r>
              <a:rPr lang="en-US" sz="15500" spc="-300" dirty="0"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bdew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ħerġin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gliegel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ilma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xorbu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ġemgħa</a:t>
            </a:r>
            <a:r>
              <a:rPr lang="en-US" sz="15500" dirty="0">
                <a:latin typeface="Times New Roman" pitchFamily="18" charset="0"/>
              </a:rPr>
              <a:t> u </a:t>
            </a: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bhejjem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kollha</a:t>
            </a:r>
            <a:r>
              <a:rPr lang="en-US" sz="15500" dirty="0">
                <a:latin typeface="Times New Roman" pitchFamily="18" charset="0"/>
              </a:rPr>
              <a:t>. U 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Mosè u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Aron: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85696" y="255080"/>
            <a:ext cx="22360094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emmintux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ħaristulix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qdusiti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ddaħħlux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din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il-ġemgħa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fl-art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nagħtihom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592853" y="1484078"/>
            <a:ext cx="22217218" cy="96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Dawn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huma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ilmijiet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’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Meriba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fejn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ulied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Iżrael</a:t>
            </a:r>
            <a:endParaRPr lang="en-US" sz="15500" dirty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ħaduha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mal-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hemm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tahom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prova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qdusitu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9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869347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708499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4278" y="568205"/>
            <a:ext cx="16698821" cy="2477611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3044" y="1484078"/>
            <a:ext cx="2217683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nfaħħru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bl-hena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ngħajtu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lill-blata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tas-salvazzjoni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4258" y="1484078"/>
            <a:ext cx="22574407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Nersqu quddiemu </a:t>
            </a:r>
            <a:b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 ta’ radd il-ħajr,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ngħannulu b’agħjat </a:t>
            </a:r>
            <a:b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ferħ.</a:t>
            </a:r>
          </a:p>
        </p:txBody>
      </p:sp>
    </p:spTree>
    <p:extLst>
      <p:ext uri="{BB962C8B-B14F-4D97-AF65-F5344CB8AC3E}">
        <p14:creationId xmlns:p14="http://schemas.microsoft.com/office/powerpoint/2010/main" val="243542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060020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 err="1">
                <a:latin typeface="Times New Roman" pitchFamily="18" charset="0"/>
              </a:rPr>
              <a:t>F’dak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il-ġemgħa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kollha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wlied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Iżrael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waslu</a:t>
            </a:r>
            <a:r>
              <a:rPr lang="en-US" altLang="en-US" sz="15500" dirty="0">
                <a:latin typeface="Times New Roman" pitchFamily="18" charset="0"/>
              </a:rPr>
              <a:t> fid-</a:t>
            </a:r>
            <a:r>
              <a:rPr lang="en-US" altLang="en-US" sz="15500" dirty="0" err="1">
                <a:latin typeface="Times New Roman" pitchFamily="18" charset="0"/>
              </a:rPr>
              <a:t>deżert</a:t>
            </a:r>
            <a:r>
              <a:rPr lang="en-US" altLang="en-US" sz="15500" dirty="0">
                <a:latin typeface="Times New Roman" pitchFamily="18" charset="0"/>
              </a:rPr>
              <a:t> ta’ Sin fl-</a:t>
            </a:r>
            <a:r>
              <a:rPr lang="en-US" altLang="en-US" sz="15500" dirty="0" err="1">
                <a:latin typeface="Times New Roman" pitchFamily="18" charset="0"/>
              </a:rPr>
              <a:t>ewwel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xahar</a:t>
            </a:r>
            <a:r>
              <a:rPr lang="en-US" altLang="en-US" sz="15500" dirty="0">
                <a:latin typeface="Times New Roman" pitchFamily="18" charset="0"/>
              </a:rPr>
              <a:t>, u l-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waqaf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f’Kades</a:t>
            </a:r>
            <a:r>
              <a:rPr lang="en-US" altLang="en-US" sz="15500" dirty="0">
                <a:latin typeface="Times New Roman" pitchFamily="18" charset="0"/>
              </a:rPr>
              <a:t>; u </a:t>
            </a:r>
            <a:r>
              <a:rPr lang="en-US" altLang="en-US" sz="15500" dirty="0" err="1">
                <a:latin typeface="Times New Roman" pitchFamily="18" charset="0"/>
              </a:rPr>
              <a:t>mietet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Mirjam</a:t>
            </a:r>
            <a:r>
              <a:rPr lang="en-US" altLang="en-US" sz="15500" dirty="0">
                <a:latin typeface="Times New Roman" pitchFamily="18" charset="0"/>
              </a:rPr>
              <a:t> u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7134" y="1484078"/>
            <a:ext cx="22288656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inqimuh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mixħutin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għarkupptejna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ħalaqna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28572" y="1484078"/>
            <a:ext cx="22145780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hu Alla tagħna,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aħna l-poplu 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tal-mergħa tiegħu u 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n-ngħaġ tiegħu.</a:t>
            </a:r>
          </a:p>
        </p:txBody>
      </p:sp>
    </p:spTree>
    <p:extLst>
      <p:ext uri="{BB962C8B-B14F-4D97-AF65-F5344CB8AC3E}">
        <p14:creationId xmlns:p14="http://schemas.microsoft.com/office/powerpoint/2010/main" val="356368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060020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2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82743" y="1484078"/>
            <a:ext cx="22037438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 li kontu llum </a:t>
            </a:r>
            <a:b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 leħnu!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twebbsux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f’Meriba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7134" y="425770"/>
            <a:ext cx="2214578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f’Massa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ġarrbuni</a:t>
            </a:r>
            <a:r>
              <a:rPr lang="mt-MT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ttantawni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missirijietkom </a:t>
            </a:r>
          </a:p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għalkemm raw dak li jien għamilt.”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2676713"/>
            <a:ext cx="23402925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Illum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isimgħu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leħen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la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twbbsux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qalbkom</a:t>
            </a:r>
            <a:endParaRPr lang="fr-FR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9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5696" y="1371565"/>
            <a:ext cx="22431532" cy="9633417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Pietru, u fuq din </a:t>
            </a:r>
          </a:p>
          <a:p>
            <a:pPr algn="ctr" eaLnBrk="1" hangingPunct="1">
              <a:defRPr/>
            </a:pPr>
            <a:r>
              <a:rPr lang="sv-SE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il-blata jiena nibni l-Knisja tiegħi u s-setgħat tal-infern ma jegħelbuhiex.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2852" y="1826423"/>
            <a:ext cx="22217219" cy="8948727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16, 13-23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342820" y="282894"/>
            <a:ext cx="22574408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eaLnBrk="1" hangingPunct="1"/>
            <a:r>
              <a:rPr lang="en-US" altLang="en-US" sz="15500" dirty="0" err="1">
                <a:latin typeface="Times New Roman" pitchFamily="18" charset="0"/>
              </a:rPr>
              <a:t>difnuha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hemm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altLang="en-US" sz="15500" dirty="0" err="1">
                <a:latin typeface="Times New Roman" pitchFamily="18" charset="0"/>
              </a:rPr>
              <a:t>Billi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spc="-300" dirty="0" err="1">
                <a:latin typeface="Times New Roman" pitchFamily="18" charset="0"/>
              </a:rPr>
              <a:t>kienx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hemm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</a:rPr>
              <a:t>ilma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Arial" pitchFamily="34" charset="0"/>
              </a:rPr>
              <a:t>għall-poplu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inġabru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kontra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Mosè u Aron. 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ħadha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ma’ Mosè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qalulu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7134" y="1484078"/>
            <a:ext cx="2228865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wasal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fl-inħawi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Ċesarija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spc="-300" dirty="0" err="1">
                <a:latin typeface="Times New Roman" pitchFamily="18" charset="0"/>
              </a:rPr>
              <a:t>Filippu</a:t>
            </a:r>
            <a:r>
              <a:rPr lang="en-US" sz="15500" spc="-300" dirty="0">
                <a:latin typeface="Times New Roman" pitchFamily="18" charset="0"/>
              </a:rPr>
              <a:t>, u </a:t>
            </a:r>
            <a:r>
              <a:rPr lang="en-US" sz="15500" spc="-300" dirty="0" err="1">
                <a:latin typeface="Times New Roman" pitchFamily="18" charset="0"/>
              </a:rPr>
              <a:t>staqsa</a:t>
            </a:r>
            <a:r>
              <a:rPr lang="en-US" sz="15500" spc="-300" dirty="0">
                <a:latin typeface="Times New Roman" pitchFamily="18" charset="0"/>
              </a:rPr>
              <a:t> lid-</a:t>
            </a:r>
            <a:r>
              <a:rPr lang="en-US" sz="15500" spc="-300" dirty="0" err="1">
                <a:latin typeface="Times New Roman" pitchFamily="18" charset="0"/>
              </a:rPr>
              <a:t>dixxipli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485696" y="2676713"/>
            <a:ext cx="22431532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U huma </a:t>
            </a:r>
            <a:r>
              <a:rPr lang="en-US" sz="15500" dirty="0" err="1">
                <a:latin typeface="Times New Roman" pitchFamily="18" charset="0"/>
              </a:rPr>
              <a:t>weġbuh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49977" y="1484078"/>
            <a:ext cx="22502969" cy="96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wħud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l-Battista;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Ġeremija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</a:t>
            </a:r>
            <a:endParaRPr lang="en-US" sz="15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49977" y="291444"/>
            <a:ext cx="22502969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staqsiehom</a:t>
            </a:r>
            <a:r>
              <a:rPr lang="en-US" sz="15500" dirty="0">
                <a:latin typeface="Times New Roman" pitchFamily="18" charset="0"/>
              </a:rPr>
              <a:t>. </a:t>
            </a:r>
          </a:p>
          <a:p>
            <a:pPr>
              <a:defRPr/>
            </a:pPr>
            <a:r>
              <a:rPr lang="pl-PL" sz="15500" dirty="0">
                <a:latin typeface="Times New Roman" pitchFamily="18" charset="0"/>
              </a:rPr>
              <a:t>U qabeż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pl-PL" sz="15500" dirty="0">
                <a:solidFill>
                  <a:prstClr val="black"/>
                </a:solidFill>
                <a:latin typeface="Times New Roman" pitchFamily="18" charset="0"/>
              </a:rPr>
              <a:t>Xmun Pietru u qallu:</a:t>
            </a:r>
            <a:endParaRPr lang="en-US" sz="155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79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557134" y="2676713"/>
            <a:ext cx="22288656" cy="72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pl-PL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“Inti l-Messija, Bin Alla </a:t>
            </a:r>
            <a:endParaRPr lang="mt-MT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pl-PL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l-ħaj.”</a:t>
            </a:r>
          </a:p>
          <a:p>
            <a:pPr>
              <a:defRPr/>
            </a:pPr>
            <a:r>
              <a:rPr lang="pl-PL" sz="15500" dirty="0">
                <a:solidFill>
                  <a:prstClr val="black"/>
                </a:solidFill>
                <a:latin typeface="Times New Roman" pitchFamily="18" charset="0"/>
              </a:rPr>
              <a:t>U Ġes</a:t>
            </a:r>
            <a:r>
              <a:rPr lang="en-US" sz="15500" dirty="0">
                <a:solidFill>
                  <a:prstClr val="black"/>
                </a:solidFill>
                <a:latin typeface="Times New Roman" pitchFamily="18" charset="0"/>
              </a:rPr>
              <a:t>ù</a:t>
            </a:r>
            <a:r>
              <a:rPr lang="pl-PL" sz="15500" dirty="0">
                <a:solidFill>
                  <a:prstClr val="black"/>
                </a:solidFill>
                <a:latin typeface="Times New Roman" pitchFamily="18" charset="0"/>
              </a:rPr>
              <a:t> wieġbu u qallu:</a:t>
            </a:r>
            <a:endParaRPr lang="pl-PL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85696" y="314513"/>
            <a:ext cx="22288656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ieni int, Xmun, bin Ġona,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laħam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uriek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34" y="255080"/>
            <a:ext cx="22288656" cy="12018685"/>
          </a:xfrm>
          <a:prstGeom prst="rect">
            <a:avLst/>
          </a:prstGeom>
          <a:noFill/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Pietru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Knisja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tal-infern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jegħlbuhiex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557134" y="291444"/>
            <a:ext cx="22288656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imfietaħ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torbot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marbut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557134" y="291444"/>
            <a:ext cx="22288656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maħlul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Imbagħad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endParaRPr lang="en-US" sz="15500" dirty="0">
              <a:latin typeface="Times New Roman" pitchFamily="18" charset="0"/>
            </a:endParaRPr>
          </a:p>
          <a:p>
            <a:pPr eaLnBrk="1" hangingPunct="1"/>
            <a:r>
              <a:rPr lang="en-US" altLang="en-US" sz="15500" dirty="0" err="1">
                <a:latin typeface="Times New Roman" pitchFamily="18" charset="0"/>
              </a:rPr>
              <a:t>tiegħu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wissiehom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biex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dirty="0" err="1">
                <a:latin typeface="Times New Roman" pitchFamily="18" charset="0"/>
              </a:rPr>
              <a:t>jitkellmu</a:t>
            </a:r>
            <a:r>
              <a:rPr lang="en-US" altLang="en-US" sz="15500" dirty="0">
                <a:latin typeface="Times New Roman" pitchFamily="18" charset="0"/>
              </a:rPr>
              <a:t> ma’ </a:t>
            </a:r>
            <a:r>
              <a:rPr lang="en-US" altLang="en-US" sz="15500" dirty="0" err="1">
                <a:latin typeface="Times New Roman" pitchFamily="18" charset="0"/>
              </a:rPr>
              <a:t>ħadd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fuq</a:t>
            </a:r>
            <a:r>
              <a:rPr lang="en-US" altLang="en-US" sz="15500" dirty="0">
                <a:latin typeface="Times New Roman" pitchFamily="18" charset="0"/>
              </a:rPr>
              <a:t> li</a:t>
            </a:r>
          </a:p>
          <a:p>
            <a:pPr eaLnBrk="1" hangingPunct="1"/>
            <a:r>
              <a:rPr lang="en-US" altLang="en-US" sz="15500" dirty="0" err="1">
                <a:latin typeface="Times New Roman" pitchFamily="18" charset="0"/>
              </a:rPr>
              <a:t>huwa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Messija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593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49977" y="291444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 err="1">
                <a:latin typeface="Times New Roman" pitchFamily="18" charset="0"/>
              </a:rPr>
              <a:t>Minn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dakinhar</a:t>
            </a:r>
            <a:r>
              <a:rPr lang="en-US" altLang="en-US" sz="15500" dirty="0">
                <a:latin typeface="Times New Roman" pitchFamily="18" charset="0"/>
              </a:rPr>
              <a:t> Ġesù </a:t>
            </a:r>
            <a:r>
              <a:rPr lang="en-US" altLang="en-US" sz="15500" dirty="0" err="1">
                <a:latin typeface="Times New Roman" pitchFamily="18" charset="0"/>
              </a:rPr>
              <a:t>beda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15500" dirty="0" err="1">
                <a:latin typeface="Times New Roman" pitchFamily="18" charset="0"/>
              </a:rPr>
              <a:t>juri</a:t>
            </a:r>
            <a:r>
              <a:rPr lang="en-US" altLang="en-US" sz="15500" dirty="0">
                <a:latin typeface="Times New Roman" pitchFamily="18" charset="0"/>
              </a:rPr>
              <a:t> lid-</a:t>
            </a:r>
            <a:r>
              <a:rPr lang="en-US" altLang="en-US" sz="15500" dirty="0" err="1">
                <a:latin typeface="Times New Roman" pitchFamily="18" charset="0"/>
              </a:rPr>
              <a:t>dixxipli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tiegħu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</a:p>
          <a:p>
            <a:pPr eaLnBrk="1" hangingPunct="1"/>
            <a:r>
              <a:rPr lang="en-US" altLang="en-US" sz="15500" dirty="0">
                <a:latin typeface="Times New Roman" pitchFamily="18" charset="0"/>
              </a:rPr>
              <a:t>kien </a:t>
            </a:r>
            <a:r>
              <a:rPr lang="en-US" altLang="en-US" sz="15500" dirty="0" err="1">
                <a:latin typeface="Times New Roman" pitchFamily="18" charset="0"/>
              </a:rPr>
              <a:t>meħtieġ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għalih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jmur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Ġerusalemm</a:t>
            </a:r>
            <a:r>
              <a:rPr lang="en-US" altLang="en-US" sz="15500" dirty="0">
                <a:latin typeface="Times New Roman" pitchFamily="18" charset="0"/>
              </a:rPr>
              <a:t>, iso</a:t>
            </a:r>
            <a:r>
              <a:rPr lang="mt-MT" altLang="en-US" sz="15500" dirty="0">
                <a:latin typeface="Times New Roman" pitchFamily="18" charset="0"/>
              </a:rPr>
              <a:t>f</a:t>
            </a:r>
            <a:r>
              <a:rPr lang="en-US" altLang="en-US" sz="15500" dirty="0" err="1">
                <a:latin typeface="Times New Roman" pitchFamily="18" charset="0"/>
              </a:rPr>
              <a:t>ri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ħafna</a:t>
            </a:r>
            <a:endParaRPr lang="en-US" altLang="en-US" sz="155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mix</a:t>
            </a:r>
            <a:r>
              <a:rPr lang="en-US" sz="15500" spc="-276" dirty="0">
                <a:latin typeface="Times New Roman" pitchFamily="18" charset="0"/>
              </a:rPr>
              <a:t>-</a:t>
            </a:r>
            <a:r>
              <a:rPr lang="en-US" sz="15500" dirty="0" err="1">
                <a:latin typeface="Times New Roman" pitchFamily="18" charset="0"/>
              </a:rPr>
              <a:t>xjuħ</a:t>
            </a:r>
            <a:r>
              <a:rPr lang="en-US" sz="15500" spc="-276" dirty="0">
                <a:latin typeface="Times New Roman" pitchFamily="18" charset="0"/>
              </a:rPr>
              <a:t> u l-</a:t>
            </a:r>
            <a:r>
              <a:rPr lang="en-US" sz="15500" dirty="0" err="1">
                <a:latin typeface="Times New Roman" pitchFamily="18" charset="0"/>
              </a:rPr>
              <a:t>qassisin</a:t>
            </a:r>
            <a:r>
              <a:rPr lang="en-US" sz="15500" spc="-276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il-kbar</a:t>
            </a:r>
            <a:endParaRPr lang="en-US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414258" y="238561"/>
            <a:ext cx="22502970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nqerdu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ġibtu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deżert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immutu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14258" y="1484078"/>
            <a:ext cx="22574408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500" spc="-276" dirty="0">
                <a:latin typeface="Times New Roman" pitchFamily="18" charset="0"/>
              </a:rPr>
              <a:t>u l-</a:t>
            </a:r>
            <a:r>
              <a:rPr lang="en-US" sz="15500" spc="-276" dirty="0" err="1">
                <a:latin typeface="Times New Roman" pitchFamily="18" charset="0"/>
              </a:rPr>
              <a:t>kittieba</a:t>
            </a:r>
            <a:r>
              <a:rPr lang="en-US" sz="15500" spc="-276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joqtluh</a:t>
            </a:r>
            <a:r>
              <a:rPr lang="en-US" sz="15500" spc="-276" dirty="0">
                <a:latin typeface="Times New Roman" pitchFamily="18" charset="0"/>
              </a:rPr>
              <a:t>, u </a:t>
            </a:r>
          </a:p>
          <a:p>
            <a:pPr eaLnBrk="1" hangingPunct="1"/>
            <a:r>
              <a:rPr lang="en-US" sz="15500" spc="-276" dirty="0">
                <a:latin typeface="Times New Roman" pitchFamily="18" charset="0"/>
              </a:rPr>
              <a:t>fit-</a:t>
            </a:r>
            <a:r>
              <a:rPr lang="en-US" sz="15500" spc="-276" dirty="0" err="1">
                <a:latin typeface="Times New Roman" pitchFamily="18" charset="0"/>
              </a:rPr>
              <a:t>tielet</a:t>
            </a:r>
            <a:r>
              <a:rPr lang="en-US" sz="15500" spc="-276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jum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iqum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Pietru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ġibdu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lejh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beda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jlumu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jgħid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98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85696" y="2676713"/>
            <a:ext cx="22431531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Allaħares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Ma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jgħaddi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85696" y="252115"/>
            <a:ext cx="22431531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spc="-300" dirty="0" err="1">
                <a:latin typeface="Times New Roman" pitchFamily="18" charset="0"/>
              </a:rPr>
              <a:t>Iżda</a:t>
            </a:r>
            <a:r>
              <a:rPr lang="en-US" sz="15500" spc="-300" dirty="0">
                <a:latin typeface="Times New Roman" pitchFamily="18" charset="0"/>
              </a:rPr>
              <a:t> Ġesù </a:t>
            </a:r>
            <a:r>
              <a:rPr lang="en-US" sz="15500" spc="-300" dirty="0" err="1">
                <a:latin typeface="Times New Roman" pitchFamily="18" charset="0"/>
              </a:rPr>
              <a:t>dar</a:t>
            </a:r>
            <a:r>
              <a:rPr lang="en-US" sz="15500" spc="-300" dirty="0">
                <a:latin typeface="Times New Roman" pitchFamily="18" charset="0"/>
              </a:rPr>
              <a:t> u </a:t>
            </a:r>
            <a:r>
              <a:rPr lang="en-US" sz="15500" spc="-300" dirty="0" err="1">
                <a:latin typeface="Times New Roman" pitchFamily="18" charset="0"/>
              </a:rPr>
              <a:t>qal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lil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Pietru</a:t>
            </a:r>
            <a:r>
              <a:rPr lang="en-US" sz="15500" spc="-300" dirty="0">
                <a:latin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Itlaq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tfixkil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m’intix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US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485696" y="3869347"/>
            <a:ext cx="22431531" cy="48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taħsibha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int!”</a:t>
            </a:r>
          </a:p>
        </p:txBody>
      </p:sp>
    </p:spTree>
    <p:extLst>
      <p:ext uri="{BB962C8B-B14F-4D97-AF65-F5344CB8AC3E}">
        <p14:creationId xmlns:p14="http://schemas.microsoft.com/office/powerpoint/2010/main" val="506417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2115" y="6073259"/>
            <a:ext cx="184756" cy="12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9" tIns="45725" rIns="91449" bIns="45725">
            <a:spAutoFit/>
          </a:bodyPr>
          <a:lstStyle/>
          <a:p>
            <a:pPr>
              <a:defRPr/>
            </a:pPr>
            <a:endParaRPr lang="en-US" sz="7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832" y="3869347"/>
            <a:ext cx="21317259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27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42820" y="282894"/>
            <a:ext cx="22574408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hawn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bhejjem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tellajtuna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Eġittu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ġibtuna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f’post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agħar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bħal dan,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jikber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xejn,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342820" y="221192"/>
            <a:ext cx="22645846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qmuħ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la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tin, 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dwieli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rummien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lanqas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ma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fih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tax-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xorb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</a:t>
            </a:r>
          </a:p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u Aron </a:t>
            </a:r>
            <a:r>
              <a:rPr lang="en-US" sz="15500" dirty="0" err="1">
                <a:latin typeface="Times New Roman" pitchFamily="18" charset="0"/>
              </a:rPr>
              <a:t>telqu</a:t>
            </a:r>
            <a:r>
              <a:rPr lang="en-US" sz="15500" dirty="0">
                <a:latin typeface="Times New Roman" pitchFamily="18" charset="0"/>
              </a:rPr>
              <a:t> minn</a:t>
            </a:r>
            <a:endParaRPr lang="mt-MT" sz="155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quddiem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il-ġemgħa</a:t>
            </a:r>
            <a:r>
              <a:rPr lang="en-US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342820" y="221192"/>
            <a:ext cx="22645846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tal-poplu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 err="1">
                <a:latin typeface="Times New Roman" pitchFamily="18" charset="0"/>
              </a:rPr>
              <a:t>il-bieb</a:t>
            </a:r>
            <a:r>
              <a:rPr lang="en-US" sz="15500" dirty="0">
                <a:latin typeface="Times New Roman" pitchFamily="18" charset="0"/>
              </a:rPr>
              <a:t> tat-</a:t>
            </a:r>
            <a:r>
              <a:rPr lang="en-US" sz="15500" dirty="0" err="1">
                <a:latin typeface="Times New Roman" pitchFamily="18" charset="0"/>
              </a:rPr>
              <a:t>tinda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tal-laqgħa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inxteħtu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wi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ċċ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-art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dehritilhom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il-glorja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endParaRPr lang="mt-MT" sz="15500" dirty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tal-Mulej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kellem</a:t>
            </a:r>
            <a:endParaRPr lang="en-US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14258" y="287975"/>
            <a:ext cx="22431532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  <a:endParaRPr lang="en-US" sz="15500" i="1" dirty="0">
              <a:solidFill>
                <a:srgbClr val="0000CC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iġbor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il-ġemgħa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Aron,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kellmu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lill-blata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din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342820" y="457389"/>
            <a:ext cx="22502970" cy="120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toħroġilhom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ilma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blata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tisqi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lill-ġemgħa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bhejjem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778</Words>
  <Application>Microsoft Office PowerPoint</Application>
  <PresentationFormat>Custom</PresentationFormat>
  <Paragraphs>124</Paragraphs>
  <Slides>45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149</cp:revision>
  <dcterms:created xsi:type="dcterms:W3CDTF">2008-12-28T11:50:57Z</dcterms:created>
  <dcterms:modified xsi:type="dcterms:W3CDTF">2023-06-04T03:44:36Z</dcterms:modified>
</cp:coreProperties>
</file>