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3"/>
  </p:notesMasterIdLst>
  <p:sldIdLst>
    <p:sldId id="268" r:id="rId2"/>
    <p:sldId id="256" r:id="rId3"/>
    <p:sldId id="258" r:id="rId4"/>
    <p:sldId id="259" r:id="rId5"/>
    <p:sldId id="260" r:id="rId6"/>
    <p:sldId id="301" r:id="rId7"/>
    <p:sldId id="297" r:id="rId8"/>
    <p:sldId id="298" r:id="rId9"/>
    <p:sldId id="299" r:id="rId10"/>
    <p:sldId id="263" r:id="rId11"/>
    <p:sldId id="264" r:id="rId12"/>
    <p:sldId id="265" r:id="rId13"/>
    <p:sldId id="300" r:id="rId14"/>
    <p:sldId id="266" r:id="rId15"/>
    <p:sldId id="289" r:id="rId16"/>
    <p:sldId id="290" r:id="rId17"/>
    <p:sldId id="291" r:id="rId18"/>
    <p:sldId id="272" r:id="rId19"/>
    <p:sldId id="302" r:id="rId20"/>
    <p:sldId id="271" r:id="rId21"/>
    <p:sldId id="273" r:id="rId22"/>
    <p:sldId id="303" r:id="rId23"/>
    <p:sldId id="292" r:id="rId24"/>
    <p:sldId id="275" r:id="rId25"/>
    <p:sldId id="277" r:id="rId26"/>
    <p:sldId id="293" r:id="rId27"/>
    <p:sldId id="607" r:id="rId28"/>
    <p:sldId id="278" r:id="rId29"/>
    <p:sldId id="608" r:id="rId30"/>
    <p:sldId id="280" r:id="rId31"/>
    <p:sldId id="279" r:id="rId32"/>
    <p:sldId id="281" r:id="rId33"/>
    <p:sldId id="282" r:id="rId34"/>
    <p:sldId id="283" r:id="rId35"/>
    <p:sldId id="304" r:id="rId36"/>
    <p:sldId id="284" r:id="rId37"/>
    <p:sldId id="285" r:id="rId38"/>
    <p:sldId id="286" r:id="rId39"/>
    <p:sldId id="295" r:id="rId40"/>
    <p:sldId id="296" r:id="rId41"/>
    <p:sldId id="288" r:id="rId42"/>
  </p:sldIdLst>
  <p:sldSz cx="23399750" cy="12599988"/>
  <p:notesSz cx="6858000" cy="9144000"/>
  <p:defaultTextStyle>
    <a:defPPr>
      <a:defRPr lang="mt-MT"/>
    </a:defPPr>
    <a:lvl1pPr marL="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2373"/>
    <a:srgbClr val="401B5B"/>
    <a:srgbClr val="000000"/>
    <a:srgbClr val="003300"/>
    <a:srgbClr val="0000CC"/>
    <a:srgbClr val="FCD5B5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0" d="100"/>
          <a:sy n="30" d="100"/>
        </p:scale>
        <p:origin x="720" y="888"/>
      </p:cViewPr>
      <p:guideLst>
        <p:guide orient="horz" pos="3969"/>
        <p:guide pos="73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7F2C6A-D054-4948-A004-A015D2F783D4}" type="datetimeFigureOut">
              <a:rPr lang="mt-MT" smtClean="0"/>
              <a:pPr/>
              <a:t>10/06/2023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t-M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FE3A0-24FD-46C2-8F48-3BA82CDEF0EA}" type="slidenum">
              <a:rPr lang="mt-MT" smtClean="0"/>
              <a:pPr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124656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5EA1F-F128-4A2E-9827-DC3C54ADDAE6}" type="slidenum">
              <a:rPr lang="mt-M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mt-M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064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EA1C5-1C6A-4F48-AC0C-782134FDF0D2}" type="slidenum">
              <a:rPr lang="mt-M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mt-M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43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9CA0C-ABD9-4760-84ED-1662D3A5393A}" type="slidenum">
              <a:rPr lang="mt-M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mt-M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772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D563A-9617-489A-A7EA-6204796302E7}" type="slidenum">
              <a:rPr lang="mt-M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mt-M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893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2DF9D-5D06-4A5E-BED8-DBE7667469E9}" type="slidenum">
              <a:rPr lang="mt-M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mt-M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031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B6C0D-3F58-495E-AC8F-DD258AC19660}" type="slidenum">
              <a:rPr lang="mt-M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mt-M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62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43706-6288-4CAE-BB00-9F32D18AB493}" type="slidenum">
              <a:rPr lang="mt-M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mt-M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352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13821-D372-4E0B-B149-D966FE551445}" type="slidenum">
              <a:rPr lang="mt-M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mt-M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055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1467B-FFC5-4FF2-B4DD-D1C135FFCD58}" type="slidenum">
              <a:rPr lang="mt-M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mt-M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044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2795A-C086-427C-995C-354E17A30651}" type="slidenum">
              <a:rPr lang="mt-M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mt-M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905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mt-M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22FB6-EB23-4204-B8C5-E89C220090D5}" type="slidenum">
              <a:rPr lang="mt-M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mt-M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672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mt-M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mt-MT"/>
              <a:t>Click to edit Master text styles</a:t>
            </a:r>
          </a:p>
          <a:p>
            <a:pPr lvl="1"/>
            <a:r>
              <a:rPr lang="mt-MT"/>
              <a:t>Second level</a:t>
            </a:r>
          </a:p>
          <a:p>
            <a:pPr lvl="2"/>
            <a:r>
              <a:rPr lang="mt-MT"/>
              <a:t>Third level</a:t>
            </a:r>
          </a:p>
          <a:p>
            <a:pPr lvl="3"/>
            <a:r>
              <a:rPr lang="mt-MT"/>
              <a:t>Fourth level</a:t>
            </a:r>
          </a:p>
          <a:p>
            <a:pPr lvl="4"/>
            <a:r>
              <a:rPr 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mt-MT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mt-MT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3247FC-E909-480D-8B67-6383FE942901}" type="slidenum">
              <a:rPr lang="mt-M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mt-M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838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mt-MT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0643" y="3116031"/>
            <a:ext cx="22178464" cy="6369513"/>
          </a:xfrm>
        </p:spPr>
        <p:txBody>
          <a:bodyPr>
            <a:noAutofit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lang="mt-MT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Qari mill-Ktieb </a:t>
            </a:r>
            <a:endParaRPr lang="en-US" sz="1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ta’ Rut</a:t>
            </a:r>
            <a:endParaRPr lang="en-GB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Rut 2, 1-3.8-11; 4, 13-17</a:t>
            </a:r>
          </a:p>
        </p:txBody>
      </p:sp>
    </p:spTree>
    <p:extLst>
      <p:ext uri="{BB962C8B-B14F-4D97-AF65-F5344CB8AC3E}">
        <p14:creationId xmlns:p14="http://schemas.microsoft.com/office/powerpoint/2010/main" val="688160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0643" y="34971"/>
            <a:ext cx="22178464" cy="1238570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mt-MT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mal-kunjata wara l-mewt ta’ żewġek; ħallejt lil</a:t>
            </a:r>
            <a:r>
              <a:rPr lang="en-GB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</a:t>
            </a:r>
            <a:r>
              <a:rPr lang="mt-MT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issierek</a:t>
            </a:r>
            <a:r>
              <a:rPr lang="en-US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lil ommok u lil art twelidek, u tlaqt għal għand poplu li int xejn ma</a:t>
            </a:r>
          </a:p>
          <a:p>
            <a:pPr algn="ctr"/>
            <a:endParaRPr lang="en-US" sz="155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endParaRPr lang="mt-MT" sz="13500" spc="-55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434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8635" y="155551"/>
            <a:ext cx="22538504" cy="1212110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mt-MT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kont tafu qabel.</a:t>
            </a:r>
            <a:r>
              <a:rPr lang="en-US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</a:t>
            </a:r>
            <a:r>
              <a:rPr lang="mt-MT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r>
              <a:rPr lang="mt-MT" sz="15500" dirty="0">
                <a:latin typeface="Times New Roman" pitchFamily="18" charset="0"/>
              </a:rPr>
              <a:t>Bogħaż ħa lil Rut, u saret martu, u resaq lejha, u</a:t>
            </a:r>
            <a:r>
              <a:rPr lang="en-GB" sz="15500" dirty="0">
                <a:latin typeface="Times New Roman" pitchFamily="18" charset="0"/>
              </a:rPr>
              <a:t> </a:t>
            </a:r>
            <a:endParaRPr lang="mt-MT" sz="15500" dirty="0"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l-Mulej taha li titqal u tiled iben. U n-nisa bdew jgħidu</a:t>
            </a:r>
            <a:endParaRPr lang="en-US" sz="15500" dirty="0">
              <a:latin typeface="Times New Roman" pitchFamily="18" charset="0"/>
            </a:endParaRPr>
          </a:p>
          <a:p>
            <a:endParaRPr 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441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8635" y="287849"/>
            <a:ext cx="22322480" cy="1198880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mt-MT" sz="15500" dirty="0">
                <a:latin typeface="Times New Roman" pitchFamily="18" charset="0"/>
              </a:rPr>
              <a:t>lil Nagħomi:</a:t>
            </a:r>
          </a:p>
          <a:p>
            <a:pPr algn="ctr"/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Imbierek il-Mulej, li ma</a:t>
            </a:r>
          </a:p>
          <a:p>
            <a:pPr algn="ctr"/>
            <a:r>
              <a:rPr 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ċaħħdekx minn qarib feddej illum; ismu jkun magħruf f’Iżrael.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/>
            <a:endParaRPr lang="mt-MT" sz="155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878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8635" y="287849"/>
            <a:ext cx="22322480" cy="1198880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 jfarraġlek ruħek </a:t>
            </a:r>
            <a:endParaRPr lang="en-GB" sz="15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</a:t>
            </a:r>
            <a:r>
              <a:rPr lang="en-GB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jwieżnek fi xjuħitek, għaliex wilditu mart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ibnek, li tħobbok, u li għalik hi aħjar minn seba’ wlied.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 </a:t>
            </a:r>
            <a:endParaRPr lang="mt-MT" sz="15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947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4639" y="1488712"/>
            <a:ext cx="22250472" cy="962256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sz="15500" dirty="0">
                <a:latin typeface="Times New Roman" pitchFamily="18" charset="0"/>
              </a:rPr>
              <a:t>U </a:t>
            </a:r>
            <a:r>
              <a:rPr lang="mt-MT" sz="15500" dirty="0">
                <a:latin typeface="Times New Roman" pitchFamily="18" charset="0"/>
              </a:rPr>
              <a:t>Nagħomi ħadet it-tarbija, </a:t>
            </a:r>
            <a:endParaRPr lang="en-GB" sz="15500" dirty="0"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u qegħditha f’ħoġorha u ħaditha biex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trabbiha. U </a:t>
            </a:r>
          </a:p>
          <a:p>
            <a:r>
              <a:rPr lang="mt-MT" sz="15500" dirty="0">
                <a:latin typeface="Times New Roman" pitchFamily="18" charset="0"/>
              </a:rPr>
              <a:t>n-nisa tawha isem u qalu: </a:t>
            </a:r>
            <a:endParaRPr lang="en-US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267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6667" y="277831"/>
            <a:ext cx="21674408" cy="1106272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sz="155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mt-MT" sz="155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Nagħomi tweldilha tifel!</a:t>
            </a:r>
            <a:r>
              <a:rPr lang="en-US" sz="155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 </a:t>
            </a:r>
          </a:p>
          <a:p>
            <a:r>
              <a:rPr lang="mt-MT" sz="15500" dirty="0">
                <a:latin typeface="Times New Roman" pitchFamily="18" charset="0"/>
              </a:rPr>
              <a:t>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semmewh Għobed. </a:t>
            </a:r>
          </a:p>
          <a:p>
            <a:r>
              <a:rPr lang="mt-MT" sz="15500" dirty="0">
                <a:latin typeface="Times New Roman" pitchFamily="18" charset="0"/>
              </a:rPr>
              <a:t>Hu missier Ġesse, missier David.</a:t>
            </a:r>
          </a:p>
          <a:p>
            <a:endParaRPr lang="mt-MT" sz="13500" spc="-55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437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707706"/>
            <a:ext cx="2339975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55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55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5500" b="1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r>
              <a:rPr lang="en-GB" sz="155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sz="155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035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0643" y="3635698"/>
            <a:ext cx="22178464" cy="577080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Ara, kif ikun imbierek il-bniedem li jibża’ </a:t>
            </a:r>
          </a:p>
          <a:p>
            <a:pPr algn="ctr"/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mill-Mulej!</a:t>
            </a:r>
            <a:endParaRPr lang="mt-MT" sz="15500" b="1" i="1" spc="-55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6667" y="251322"/>
            <a:ext cx="14031405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6305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557" y="1457809"/>
            <a:ext cx="23399750" cy="968436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Hieni kull min jibża’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mill-Mulej,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kull min jimxi fit-triqat tiegħu!</a:t>
            </a:r>
          </a:p>
        </p:txBody>
      </p:sp>
    </p:spTree>
    <p:extLst>
      <p:ext uri="{BB962C8B-B14F-4D97-AF65-F5344CB8AC3E}">
        <p14:creationId xmlns:p14="http://schemas.microsoft.com/office/powerpoint/2010/main" val="21575865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628380"/>
            <a:ext cx="23399750" cy="734481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Mix-xogħol ta’ jdejk inti tiekol;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hieni int, u riżqek tajjeb!</a:t>
            </a:r>
          </a:p>
        </p:txBody>
      </p:sp>
    </p:spTree>
    <p:extLst>
      <p:ext uri="{BB962C8B-B14F-4D97-AF65-F5344CB8AC3E}">
        <p14:creationId xmlns:p14="http://schemas.microsoft.com/office/powerpoint/2010/main" val="2691581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8635" y="0"/>
            <a:ext cx="22250472" cy="12018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t-MT" sz="15500" dirty="0">
                <a:latin typeface="Times New Roman" pitchFamily="18" charset="0"/>
              </a:rPr>
              <a:t>Nagħomi kellha wieħed jiġi minnha min-naħa ta’ żewġha; kien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bniedem għani ħafna, mill-familja ta’ Elimelek u kien jismu</a:t>
            </a:r>
          </a:p>
        </p:txBody>
      </p:sp>
    </p:spTree>
    <p:extLst>
      <p:ext uri="{BB962C8B-B14F-4D97-AF65-F5344CB8AC3E}">
        <p14:creationId xmlns:p14="http://schemas.microsoft.com/office/powerpoint/2010/main" val="31193232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4659" y="2627586"/>
            <a:ext cx="21602400" cy="748883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Ara, kif ikun imbierek il-bniedem li jibża’ </a:t>
            </a:r>
          </a:p>
          <a:p>
            <a:pPr algn="ctr"/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mill-Mulej!</a:t>
            </a:r>
          </a:p>
        </p:txBody>
      </p:sp>
    </p:spTree>
    <p:extLst>
      <p:ext uri="{BB962C8B-B14F-4D97-AF65-F5344CB8AC3E}">
        <p14:creationId xmlns:p14="http://schemas.microsoft.com/office/powerpoint/2010/main" val="18098812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8655" y="2664384"/>
            <a:ext cx="21962440" cy="727280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Martek tkun bħal dielja għammiela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fl-irkejjen ta’ darek;</a:t>
            </a:r>
          </a:p>
        </p:txBody>
      </p:sp>
    </p:spTree>
    <p:extLst>
      <p:ext uri="{BB962C8B-B14F-4D97-AF65-F5344CB8AC3E}">
        <p14:creationId xmlns:p14="http://schemas.microsoft.com/office/powerpoint/2010/main" val="38215244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8655" y="2484364"/>
            <a:ext cx="21962440" cy="763284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uliedek bħal xitel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taż-żebbuġ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madwar il-mejda tiegħek. </a:t>
            </a:r>
          </a:p>
        </p:txBody>
      </p:sp>
    </p:spTree>
    <p:extLst>
      <p:ext uri="{BB962C8B-B14F-4D97-AF65-F5344CB8AC3E}">
        <p14:creationId xmlns:p14="http://schemas.microsoft.com/office/powerpoint/2010/main" val="39646288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0643" y="2699594"/>
            <a:ext cx="22178464" cy="577080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Ara, kif ikun imbierek il-bniedem li jibża’ </a:t>
            </a:r>
          </a:p>
          <a:p>
            <a:pPr algn="ctr"/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mill-Mulej!</a:t>
            </a:r>
          </a:p>
        </p:txBody>
      </p:sp>
    </p:spTree>
    <p:extLst>
      <p:ext uri="{BB962C8B-B14F-4D97-AF65-F5344CB8AC3E}">
        <p14:creationId xmlns:p14="http://schemas.microsoft.com/office/powerpoint/2010/main" val="21249149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8635" y="323330"/>
            <a:ext cx="21890432" cy="1195332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Ara, kif ikun imbierek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il-bniedem li jibża’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mill-Mulej!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Ibierkek il-Mulej minn Sijon!</a:t>
            </a:r>
          </a:p>
        </p:txBody>
      </p:sp>
    </p:spTree>
    <p:extLst>
      <p:ext uri="{BB962C8B-B14F-4D97-AF65-F5344CB8AC3E}">
        <p14:creationId xmlns:p14="http://schemas.microsoft.com/office/powerpoint/2010/main" val="22105610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94291" y="2843610"/>
            <a:ext cx="15611168" cy="734481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Jalla tara l-ġid ta’ Ġerusalemm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tul ħajtek kollha! </a:t>
            </a:r>
          </a:p>
        </p:txBody>
      </p:sp>
    </p:spTree>
    <p:extLst>
      <p:ext uri="{BB962C8B-B14F-4D97-AF65-F5344CB8AC3E}">
        <p14:creationId xmlns:p14="http://schemas.microsoft.com/office/powerpoint/2010/main" val="37697510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4639" y="2483570"/>
            <a:ext cx="22250472" cy="577080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Ara, kif ikun imbierek il-bniedem li jibża’ </a:t>
            </a:r>
          </a:p>
          <a:p>
            <a:pPr algn="ctr"/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mill-Mulej!</a:t>
            </a:r>
          </a:p>
        </p:txBody>
      </p:sp>
    </p:spTree>
    <p:extLst>
      <p:ext uri="{BB962C8B-B14F-4D97-AF65-F5344CB8AC3E}">
        <p14:creationId xmlns:p14="http://schemas.microsoft.com/office/powerpoint/2010/main" val="1606336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7"/>
            <a:ext cx="409016" cy="8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28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682651" y="1259434"/>
            <a:ext cx="22034448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Il-Missier tagħkom wieħed hu, dak li hu fis-smewwiet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l-mexxej tagħkom wieħed hu, il-Messija.</a:t>
            </a:r>
          </a:p>
        </p:txBody>
      </p:sp>
    </p:spTree>
    <p:extLst>
      <p:ext uri="{BB962C8B-B14F-4D97-AF65-F5344CB8AC3E}">
        <p14:creationId xmlns:p14="http://schemas.microsoft.com/office/powerpoint/2010/main" val="11497113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7"/>
            <a:ext cx="409016" cy="8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28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13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8635" y="0"/>
            <a:ext cx="22466496" cy="12018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t-MT" sz="15500" dirty="0">
                <a:latin typeface="Times New Roman" pitchFamily="18" charset="0"/>
              </a:rPr>
              <a:t>Bogħaż.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U Rut, </a:t>
            </a:r>
          </a:p>
          <a:p>
            <a:r>
              <a:rPr lang="mt-MT" sz="15500" dirty="0">
                <a:latin typeface="Times New Roman" pitchFamily="18" charset="0"/>
              </a:rPr>
              <a:t>il</a:t>
            </a:r>
            <a:r>
              <a:rPr lang="en-US" sz="15500" dirty="0">
                <a:latin typeface="Times New Roman" pitchFamily="18" charset="0"/>
              </a:rPr>
              <a:t>-</a:t>
            </a:r>
            <a:r>
              <a:rPr lang="mt-MT" sz="15500" dirty="0">
                <a:latin typeface="Times New Roman" pitchFamily="18" charset="0"/>
              </a:rPr>
              <a:t>Mowabija, qalet lil Nagħomi: </a:t>
            </a:r>
            <a:endParaRPr lang="en-US" sz="15500" dirty="0">
              <a:latin typeface="Times New Roman" pitchFamily="18" charset="0"/>
            </a:endParaRPr>
          </a:p>
          <a:p>
            <a:pPr algn="ctr"/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 mmur fir-raba’, u </a:t>
            </a:r>
            <a:endParaRPr lang="en-GB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nlaqqat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is-sbul minn wara </a:t>
            </a:r>
            <a:endParaRPr lang="en-GB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2838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66627" y="1529276"/>
            <a:ext cx="22466496" cy="9543023"/>
          </a:xfrm>
        </p:spPr>
        <p:txBody>
          <a:bodyPr>
            <a:normAutofit/>
          </a:bodyPr>
          <a:lstStyle/>
          <a:p>
            <a:pPr marL="0" indent="0"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Qari</a:t>
            </a:r>
            <a:r>
              <a:rPr lang="en-GB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mill-Evan</a:t>
            </a:r>
            <a:r>
              <a:rPr lang="mt-MT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ġ</a:t>
            </a:r>
            <a:r>
              <a:rPr lang="en-GB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el</a:t>
            </a:r>
            <a:r>
              <a:rPr lang="mt-MT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j</a:t>
            </a:r>
            <a:r>
              <a:rPr lang="en-GB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u ta’ </a:t>
            </a:r>
          </a:p>
          <a:p>
            <a:pPr marL="0" indent="0"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San </a:t>
            </a: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Mattew</a:t>
            </a:r>
            <a:endParaRPr lang="en-US" sz="155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0" indent="0"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Mt 23, 1-12</a:t>
            </a:r>
          </a:p>
          <a:p>
            <a:pPr marL="0" indent="0"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R:/ </a:t>
            </a:r>
            <a:r>
              <a:rPr lang="en-GB" sz="155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Glorja</a:t>
            </a:r>
            <a:r>
              <a:rPr lang="en-GB" sz="155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lilek</a:t>
            </a:r>
            <a:r>
              <a:rPr lang="en-GB" sz="155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Mulej</a:t>
            </a:r>
            <a:endParaRPr lang="en-GB" sz="15500" b="1" i="1" spc="-276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7035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8635" y="0"/>
            <a:ext cx="22322480" cy="1238570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mt-MT" sz="15500" dirty="0">
                <a:latin typeface="Times New Roman" pitchFamily="18" charset="0"/>
              </a:rPr>
              <a:t>F’dak iż-żmien, </a:t>
            </a:r>
            <a:r>
              <a:rPr lang="en-US" sz="15500" dirty="0">
                <a:latin typeface="Times New Roman" pitchFamily="18" charset="0"/>
              </a:rPr>
              <a:t>Ġ</a:t>
            </a:r>
            <a:r>
              <a:rPr lang="mt-MT" sz="15500" dirty="0">
                <a:latin typeface="Times New Roman" pitchFamily="18" charset="0"/>
              </a:rPr>
              <a:t>esù kellem lin-nies u </a:t>
            </a:r>
          </a:p>
          <a:p>
            <a:r>
              <a:rPr lang="mt-MT" sz="15500" dirty="0">
                <a:latin typeface="Times New Roman" pitchFamily="18" charset="0"/>
              </a:rPr>
              <a:t>lid-dixxipli tiegħu, U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qalilhom: </a:t>
            </a:r>
            <a:endParaRPr lang="en-US" sz="15500" dirty="0">
              <a:latin typeface="Times New Roman" pitchFamily="18" charset="0"/>
            </a:endParaRPr>
          </a:p>
          <a:p>
            <a:pPr algn="ctr"/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Fuq il-katedra ta’ Mosè</a:t>
            </a:r>
          </a:p>
        </p:txBody>
      </p:sp>
    </p:spTree>
    <p:extLst>
      <p:ext uri="{BB962C8B-B14F-4D97-AF65-F5344CB8AC3E}">
        <p14:creationId xmlns:p14="http://schemas.microsoft.com/office/powerpoint/2010/main" val="2799820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8635" y="0"/>
            <a:ext cx="22394488" cy="1238570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qagħdu l-kittieba u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l-Fariżej.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Mela kulma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jgħidulkom huma agħmluh u ħarsuh, iżda tagħmlux kif jagħmlu</a:t>
            </a:r>
          </a:p>
        </p:txBody>
      </p:sp>
    </p:spTree>
    <p:extLst>
      <p:ext uri="{BB962C8B-B14F-4D97-AF65-F5344CB8AC3E}">
        <p14:creationId xmlns:p14="http://schemas.microsoft.com/office/powerpoint/2010/main" val="40673868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6627" y="106979"/>
            <a:ext cx="22394488" cy="1238570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huma, għax huma kliem biss għandhom, imma fatti xejn.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Huma jorbtu qatet kbar u tqal u jgħabbuhom fuq spallejn ħaddieħor,</a:t>
            </a:r>
          </a:p>
        </p:txBody>
      </p:sp>
    </p:spTree>
    <p:extLst>
      <p:ext uri="{BB962C8B-B14F-4D97-AF65-F5344CB8AC3E}">
        <p14:creationId xmlns:p14="http://schemas.microsoft.com/office/powerpoint/2010/main" val="17114571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4619" y="178987"/>
            <a:ext cx="22394488" cy="1238570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waqt li huma stess anqas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b’sebagħhom wieħed ma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jridu jħarrkuhom. Kulma jagħmlu, jagħmluh għal għajnejn in-nies; għalhekk</a:t>
            </a:r>
          </a:p>
        </p:txBody>
      </p:sp>
    </p:spTree>
    <p:extLst>
      <p:ext uri="{BB962C8B-B14F-4D97-AF65-F5344CB8AC3E}">
        <p14:creationId xmlns:p14="http://schemas.microsoft.com/office/powerpoint/2010/main" val="20532820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4619" y="178987"/>
            <a:ext cx="22394488" cy="1238570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ikabbru l-filatteri u jtawlu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l-ġmiemen tagħhom. Iħobbu l-postijiet ewlenin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fl-imwejjed, u s-siġġijiet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ta’ quddiem fis-sinagogi, </a:t>
            </a:r>
          </a:p>
        </p:txBody>
      </p:sp>
    </p:spTree>
    <p:extLst>
      <p:ext uri="{BB962C8B-B14F-4D97-AF65-F5344CB8AC3E}">
        <p14:creationId xmlns:p14="http://schemas.microsoft.com/office/powerpoint/2010/main" val="57424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6667" y="178987"/>
            <a:ext cx="21674408" cy="1238570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jixtiequ min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isellmilhom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fil-pjazez u li n-nies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isejħulhom: ‘rabbi’.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Imma intom tħallux min isejħilkom: ‘rabbi’, għax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6179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6627" y="106979"/>
            <a:ext cx="22466496" cy="1238570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l-Imgħallem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tagħkom wieħed hu, u intom ilkoll aħwa. U ssejħu lil ħadd: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‘missier’ fuq din l-art,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il-Missier tagħkom</a:t>
            </a:r>
          </a:p>
        </p:txBody>
      </p:sp>
    </p:spTree>
    <p:extLst>
      <p:ext uri="{BB962C8B-B14F-4D97-AF65-F5344CB8AC3E}">
        <p14:creationId xmlns:p14="http://schemas.microsoft.com/office/powerpoint/2010/main" val="7946108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8635" y="261196"/>
            <a:ext cx="22322480" cy="1208747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wieħed hu, dak li hu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fis-smewwiet. Hekk ukoll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tħallux min isejħilkom: ‘mexxejja’, għax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il-Mexxej tagħkom wieħed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3392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6627" y="333204"/>
            <a:ext cx="22394488" cy="762297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hu, il-Messija.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Il-kbir fostkom għandu jkun il-qaddej tagħkom;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 jitgħolla,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jitbaxxa,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min jitbaxxa, jitgħolla.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226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4619" y="113967"/>
            <a:ext cx="22538504" cy="12018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 juri ħniena miegħi.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</a:t>
            </a:r>
          </a:p>
          <a:p>
            <a:r>
              <a:rPr lang="mt-MT" sz="15500" dirty="0">
                <a:latin typeface="Times New Roman" pitchFamily="18" charset="0"/>
              </a:rPr>
              <a:t>U Nagħomi weġbitha:</a:t>
            </a:r>
          </a:p>
          <a:p>
            <a:pPr algn="ctr"/>
            <a:r>
              <a:rPr lang="en-US" sz="15500" b="1" i="1" dirty="0">
                <a:solidFill>
                  <a:srgbClr val="512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mt-MT" sz="15500" b="1" i="1" dirty="0">
                <a:solidFill>
                  <a:srgbClr val="512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Mur binti.</a:t>
            </a:r>
            <a:r>
              <a:rPr lang="en-US" sz="15500" b="1" i="1" dirty="0">
                <a:solidFill>
                  <a:srgbClr val="512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</a:t>
            </a:r>
            <a:endParaRPr lang="mt-MT" sz="15500" b="1" i="1" dirty="0">
              <a:solidFill>
                <a:srgbClr val="5123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U marret tlaqqat fir-raba’</a:t>
            </a:r>
          </a:p>
          <a:p>
            <a:r>
              <a:rPr lang="mt-MT" sz="15500" dirty="0">
                <a:latin typeface="Times New Roman" pitchFamily="18" charset="0"/>
              </a:rPr>
              <a:t>minn wara l-ħassada.</a:t>
            </a:r>
          </a:p>
        </p:txBody>
      </p:sp>
    </p:spTree>
    <p:extLst>
      <p:ext uri="{BB962C8B-B14F-4D97-AF65-F5344CB8AC3E}">
        <p14:creationId xmlns:p14="http://schemas.microsoft.com/office/powerpoint/2010/main" val="35199726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186707" y="3779714"/>
            <a:ext cx="21314367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4495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6796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6627" y="35298"/>
            <a:ext cx="22394488" cy="12018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t-MT" sz="15500" dirty="0">
                <a:latin typeface="Times New Roman" pitchFamily="18" charset="0"/>
              </a:rPr>
              <a:t>U messitha għalqa minn </a:t>
            </a:r>
            <a:endParaRPr lang="en-GB" sz="15500" dirty="0"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ta’ Bogħaż, li kien wieħed mill-familja ta’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Elimelek.</a:t>
            </a:r>
          </a:p>
          <a:p>
            <a:r>
              <a:rPr lang="mt-MT" sz="15500" dirty="0">
                <a:latin typeface="Times New Roman" pitchFamily="18" charset="0"/>
              </a:rPr>
              <a:t>U Bogħaż qal lil Rut: </a:t>
            </a:r>
            <a:endParaRPr lang="en-GB" sz="15500" dirty="0">
              <a:latin typeface="Times New Roman" pitchFamily="18" charset="0"/>
            </a:endParaRPr>
          </a:p>
          <a:p>
            <a:pPr algn="ctr"/>
            <a:r>
              <a:rPr lang="en-US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mt-MT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Ara, qiegħda tisma’, binti. </a:t>
            </a:r>
          </a:p>
        </p:txBody>
      </p:sp>
    </p:spTree>
    <p:extLst>
      <p:ext uri="{BB962C8B-B14F-4D97-AF65-F5344CB8AC3E}">
        <p14:creationId xmlns:p14="http://schemas.microsoft.com/office/powerpoint/2010/main" val="481700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6627" y="35298"/>
            <a:ext cx="22394488" cy="12018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t-MT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Tmurx tlaqqat</a:t>
            </a:r>
            <a:r>
              <a:rPr lang="en-GB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f’għalqa oħra. U lanqas ma għandek twarrab minn hawn: ibqa’ mal-ħaddiema bniet tiegħi.</a:t>
            </a:r>
            <a:r>
              <a:rPr lang="en-US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Żomm</a:t>
            </a:r>
          </a:p>
        </p:txBody>
      </p:sp>
    </p:spTree>
    <p:extLst>
      <p:ext uri="{BB962C8B-B14F-4D97-AF65-F5344CB8AC3E}">
        <p14:creationId xmlns:p14="http://schemas.microsoft.com/office/powerpoint/2010/main" val="335626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6627" y="35298"/>
            <a:ext cx="22394488" cy="12018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t-MT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għajnejk fuq l-għalqa li jkunu jaħsdu, u imxi warajhom. Ara, wissejt </a:t>
            </a:r>
            <a:endParaRPr lang="en-GB" sz="15500" b="1" i="1" dirty="0">
              <a:solidFill>
                <a:srgbClr val="401B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lill-ħaddiema biex ma jmissukx. Meta</a:t>
            </a:r>
            <a:r>
              <a:rPr lang="en-GB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jieħdok </a:t>
            </a:r>
          </a:p>
        </p:txBody>
      </p:sp>
    </p:spTree>
    <p:extLst>
      <p:ext uri="{BB962C8B-B14F-4D97-AF65-F5344CB8AC3E}">
        <p14:creationId xmlns:p14="http://schemas.microsoft.com/office/powerpoint/2010/main" val="2495897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6627" y="35298"/>
            <a:ext cx="22394488" cy="12018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t-MT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l-għatx mur ħdejn il-ġarar, u ixrob mnejn jixorbu </a:t>
            </a:r>
          </a:p>
          <a:p>
            <a:pPr algn="ctr"/>
            <a:r>
              <a:rPr lang="mt-MT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l-ħaddiema.</a:t>
            </a:r>
            <a:r>
              <a:rPr lang="en-US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</a:t>
            </a:r>
            <a:endParaRPr lang="mt-MT" sz="15500" b="1" i="1" dirty="0">
              <a:solidFill>
                <a:srgbClr val="401B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U niżlet wiċċha fl-art u</a:t>
            </a:r>
          </a:p>
          <a:p>
            <a:r>
              <a:rPr lang="mt-MT" sz="15500" dirty="0">
                <a:latin typeface="Times New Roman" pitchFamily="18" charset="0"/>
              </a:rPr>
              <a:t>qaltlu:</a:t>
            </a:r>
          </a:p>
        </p:txBody>
      </p:sp>
    </p:spTree>
    <p:extLst>
      <p:ext uri="{BB962C8B-B14F-4D97-AF65-F5344CB8AC3E}">
        <p14:creationId xmlns:p14="http://schemas.microsoft.com/office/powerpoint/2010/main" val="2219699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6627" y="278551"/>
            <a:ext cx="22466496" cy="120701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Kif sibt ħniena f’għajnejk </a:t>
            </a:r>
            <a:endParaRPr lang="en-GB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ħarist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lejja, jien, li jien </a:t>
            </a:r>
            <a:endParaRPr lang="en-GB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mara barranija?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</a:t>
            </a:r>
          </a:p>
          <a:p>
            <a:r>
              <a:rPr lang="en-US" sz="15500" dirty="0">
                <a:latin typeface="Times New Roman" pitchFamily="18" charset="0"/>
              </a:rPr>
              <a:t>U</a:t>
            </a:r>
            <a:r>
              <a:rPr lang="mt-MT" sz="15500" dirty="0">
                <a:latin typeface="Times New Roman" pitchFamily="18" charset="0"/>
              </a:rPr>
              <a:t> wieġeb Bogħaż:</a:t>
            </a:r>
          </a:p>
          <a:p>
            <a:pPr algn="ctr"/>
            <a:r>
              <a:rPr lang="en-US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mt-MT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Qaluli b’kull</a:t>
            </a:r>
            <a:r>
              <a:rPr lang="en-US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 għamilt</a:t>
            </a:r>
          </a:p>
        </p:txBody>
      </p:sp>
    </p:spTree>
    <p:extLst>
      <p:ext uri="{BB962C8B-B14F-4D97-AF65-F5344CB8AC3E}">
        <p14:creationId xmlns:p14="http://schemas.microsoft.com/office/powerpoint/2010/main" val="198231281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</TotalTime>
  <Words>723</Words>
  <Application>Microsoft Office PowerPoint</Application>
  <PresentationFormat>Custom</PresentationFormat>
  <Paragraphs>110</Paragraphs>
  <Slides>41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Alfred Caruana</dc:creator>
  <cp:lastModifiedBy>Alfred Caruan a</cp:lastModifiedBy>
  <cp:revision>34</cp:revision>
  <dcterms:created xsi:type="dcterms:W3CDTF">2011-08-10T06:35:20Z</dcterms:created>
  <dcterms:modified xsi:type="dcterms:W3CDTF">2023-06-10T12:49:13Z</dcterms:modified>
</cp:coreProperties>
</file>