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87" r:id="rId2"/>
    <p:sldId id="257" r:id="rId3"/>
    <p:sldId id="258" r:id="rId4"/>
    <p:sldId id="259" r:id="rId5"/>
    <p:sldId id="303" r:id="rId6"/>
    <p:sldId id="304" r:id="rId7"/>
    <p:sldId id="264" r:id="rId8"/>
    <p:sldId id="305" r:id="rId9"/>
    <p:sldId id="265" r:id="rId10"/>
    <p:sldId id="266" r:id="rId11"/>
    <p:sldId id="302" r:id="rId12"/>
    <p:sldId id="306" r:id="rId13"/>
    <p:sldId id="268" r:id="rId14"/>
    <p:sldId id="308" r:id="rId15"/>
    <p:sldId id="307" r:id="rId16"/>
    <p:sldId id="314" r:id="rId17"/>
    <p:sldId id="290" r:id="rId18"/>
    <p:sldId id="315" r:id="rId19"/>
    <p:sldId id="291" r:id="rId20"/>
    <p:sldId id="274" r:id="rId21"/>
    <p:sldId id="275" r:id="rId22"/>
    <p:sldId id="276" r:id="rId23"/>
    <p:sldId id="316" r:id="rId24"/>
    <p:sldId id="277" r:id="rId25"/>
    <p:sldId id="278" r:id="rId26"/>
    <p:sldId id="279" r:id="rId27"/>
    <p:sldId id="319" r:id="rId28"/>
    <p:sldId id="280" r:id="rId29"/>
    <p:sldId id="317" r:id="rId30"/>
    <p:sldId id="299" r:id="rId31"/>
    <p:sldId id="298" r:id="rId32"/>
    <p:sldId id="300" r:id="rId33"/>
    <p:sldId id="301" r:id="rId34"/>
    <p:sldId id="318" r:id="rId35"/>
    <p:sldId id="310" r:id="rId36"/>
    <p:sldId id="311" r:id="rId37"/>
    <p:sldId id="297" r:id="rId38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D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90" autoAdjust="0"/>
  </p:normalViewPr>
  <p:slideViewPr>
    <p:cSldViewPr>
      <p:cViewPr varScale="1">
        <p:scale>
          <a:sx n="60" d="100"/>
          <a:sy n="60" d="100"/>
        </p:scale>
        <p:origin x="420" y="7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C04CAC1-2BDC-40B7-AE9E-2A7D6E157F78}" type="datetimeFigureOut">
              <a:rPr lang="mt-MT"/>
              <a:pPr>
                <a:defRPr/>
              </a:pPr>
              <a:t>12/06/2023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838507-DB71-4D5F-A1BF-78427D96030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531701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4985-8BE2-4D7B-84FA-DE8FC78A8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2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305C-2CFD-4035-A0B1-5FEC5D9A6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822A-BEA0-4E2F-87C8-C923F0598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5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AE5F-25C4-4BB6-AC9B-91B6D67F8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9554-8015-4AD5-AE45-FDCFB03A5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D5FDA-2696-4576-9D15-13C9B9BCA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7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B8956-3F32-439A-97D4-05BBB6AC3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3F22-32EC-47CA-A5A5-1953193F9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7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5E378-9018-4643-A44D-3DB8CBB82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0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986F0-4768-48E6-828A-82FD28E3F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31AB6-F05D-4B1A-97C1-3752AB319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4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223376-FC8E-4EC2-9436-10F879017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603" y="1933683"/>
            <a:ext cx="23399750" cy="8732621"/>
          </a:xfrm>
        </p:spPr>
        <p:txBody>
          <a:bodyPr anchor="t" anchorCtr="0"/>
          <a:lstStyle/>
          <a:p>
            <a:pPr eaLnBrk="1" hangingPunct="1"/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Tessalonkin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1 Tess 4,9-11</a:t>
            </a:r>
            <a:br>
              <a:rPr lang="en-US" altLang="en-US" sz="9600" b="1" i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endParaRPr lang="en-US" altLang="en-US" sz="135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698555" y="1907506"/>
            <a:ext cx="19859764" cy="687749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jriegħed il-baħar u kulma fih,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id-dinja u kulma jgħammar fiha.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27117" y="1513648"/>
            <a:ext cx="20145516" cy="701166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jċapċpu x-xmajjar idejhom,</a:t>
            </a:r>
            <a:r>
              <a:rPr lang="en-US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l-muntanji flimkien jgħajtu bil-ferħ.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3707706"/>
            <a:ext cx="23399750" cy="383833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bil-ġustizzja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7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0" y="2915618"/>
            <a:ext cx="23399749" cy="655272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 il-Mulej, </a:t>
            </a:r>
            <a:endParaRPr lang="en-GB" altLang="en-US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ġej</a:t>
            </a:r>
            <a:r>
              <a:rPr lang="en-GB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endParaRPr lang="en-GB" altLang="en-US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 ħaqq mill-art;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0" y="2987626"/>
            <a:ext cx="23399749" cy="655272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jagħmel ħaqq mid-dinja </a:t>
            </a:r>
            <a:endParaRPr lang="en-GB" altLang="en-US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bil-ġustizzja,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mill-popli bis-sewwa. </a:t>
            </a:r>
          </a:p>
        </p:txBody>
      </p:sp>
    </p:spTree>
    <p:extLst>
      <p:ext uri="{BB962C8B-B14F-4D97-AF65-F5344CB8AC3E}">
        <p14:creationId xmlns:p14="http://schemas.microsoft.com/office/powerpoint/2010/main" val="99013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3707706"/>
            <a:ext cx="23399750" cy="383833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bil-ġustizzja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buNone/>
              <a:defRPr/>
            </a:pP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9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ġdid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ħabbejtkom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xulxin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2835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-21315" y="1891961"/>
            <a:ext cx="23399750" cy="8817654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25, 14-30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0"/>
            <a:ext cx="22574408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15500" spc="-300" dirty="0" err="1">
                <a:latin typeface="Times New Roman" pitchFamily="18" charset="0"/>
              </a:rPr>
              <a:t>Ħuti</a:t>
            </a:r>
            <a:r>
              <a:rPr lang="en-US" altLang="en-US" sz="15500" spc="-300" dirty="0">
                <a:latin typeface="Times New Roman" pitchFamily="18" charset="0"/>
              </a:rPr>
              <a:t>, </a:t>
            </a:r>
            <a:r>
              <a:rPr lang="en-US" altLang="en-US" sz="15500" spc="-300" dirty="0" err="1">
                <a:latin typeface="Times New Roman" pitchFamily="18" charset="0"/>
              </a:rPr>
              <a:t>fuq</a:t>
            </a:r>
            <a:r>
              <a:rPr lang="en-US" altLang="en-US" sz="15500" spc="-300" dirty="0">
                <a:latin typeface="Times New Roman" pitchFamily="18" charset="0"/>
              </a:rPr>
              <a:t> l-</a:t>
            </a:r>
            <a:r>
              <a:rPr lang="en-US" altLang="en-US" sz="15500" spc="-300" dirty="0" err="1">
                <a:latin typeface="Times New Roman" pitchFamily="18" charset="0"/>
              </a:rPr>
              <a:t>imħabba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tal-aħwa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ma </a:t>
            </a:r>
            <a:r>
              <a:rPr lang="en-US" altLang="en-US" sz="15500" dirty="0" err="1">
                <a:latin typeface="Times New Roman" pitchFamily="18" charset="0"/>
              </a:rPr>
              <a:t>għandniex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għalfejn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nik</a:t>
            </a:r>
            <a:r>
              <a:rPr lang="mt-MT" altLang="en-US" sz="15500" dirty="0">
                <a:latin typeface="Times New Roman" pitchFamily="18" charset="0"/>
              </a:rPr>
              <a:t>t</a:t>
            </a:r>
            <a:r>
              <a:rPr lang="en-US" altLang="en-US" sz="15500" dirty="0" err="1">
                <a:latin typeface="Times New Roman" pitchFamily="18" charset="0"/>
              </a:rPr>
              <a:t>bulkom</a:t>
            </a:r>
            <a:r>
              <a:rPr lang="en-US" altLang="en-US" sz="15500" dirty="0">
                <a:latin typeface="Times New Roman" pitchFamily="18" charset="0"/>
              </a:rPr>
              <a:t>; </a:t>
            </a:r>
            <a:r>
              <a:rPr lang="en-US" altLang="en-US" sz="15500" dirty="0" err="1">
                <a:latin typeface="Times New Roman" pitchFamily="18" charset="0"/>
              </a:rPr>
              <a:t>intom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stess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tgħallimtu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mingħand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Alla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kif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għandkom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tħobbu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lil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2646735"/>
            <a:ext cx="22574408" cy="730810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Ġesù qal din il-parabbola lid-dixxipli tiegħu: </a:t>
            </a:r>
            <a:endParaRPr 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19828" y="1457809"/>
            <a:ext cx="22360094" cy="968437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bħal wieħed li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 se jsiefer, u sejjaħ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lill-qaddejja tiegħu u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ħallielhom ġidu f’idejhom.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84109" y="0"/>
            <a:ext cx="22360094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wieħed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lil ieħor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lil ieħor wieħed, kull wieħed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siefer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84109" y="0"/>
            <a:ext cx="22360094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 li kien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minnufih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iħaddimhom u qala’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Hekk ukoll dak li kien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55547" y="0"/>
            <a:ext cx="22360094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Iżda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wieħed mar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ħaffer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flus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Wara ħafna, sid dawk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lura u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0"/>
            <a:ext cx="22431532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kontijiet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Resaq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ġieblu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Qallu: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19828" y="1458603"/>
            <a:ext cx="22360094" cy="968437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‘Sinjur, ħames talenti ħallejtli f’idejja; hawn, ara, qlajt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ħamsa oħra.’ Qallu s-sinjur: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19828" y="1601825"/>
            <a:ext cx="22360094" cy="93963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‘Sewwa, qaddej tajjeb u fidil;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ħafna;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fl-hena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0"/>
            <a:ext cx="22502970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Resaq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ukoll dak li kien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żewġ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qallu: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żewġ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talenti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ħallejtli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qlajt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48390" y="414487"/>
            <a:ext cx="22502970" cy="1177260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Qallu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int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ħafna;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fl-hena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84109" y="0"/>
            <a:ext cx="22431532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itchFamily="18" charset="0"/>
              </a:rPr>
              <a:t>xulxin</a:t>
            </a:r>
            <a:r>
              <a:rPr lang="en-US" altLang="en-US" sz="15500" dirty="0">
                <a:latin typeface="Times New Roman" pitchFamily="18" charset="0"/>
              </a:rPr>
              <a:t>. U </a:t>
            </a:r>
            <a:r>
              <a:rPr lang="en-US" altLang="en-US" sz="15500" dirty="0" err="1">
                <a:latin typeface="Times New Roman" pitchFamily="18" charset="0"/>
              </a:rPr>
              <a:t>dan</a:t>
            </a:r>
            <a:r>
              <a:rPr lang="en-US" altLang="en-US" sz="15500" dirty="0">
                <a:latin typeface="Times New Roman" pitchFamily="18" charset="0"/>
              </a:rPr>
              <a:t> into</a:t>
            </a:r>
            <a:r>
              <a:rPr lang="mt-MT" altLang="en-US" sz="15500" dirty="0">
                <a:latin typeface="Times New Roman" pitchFamily="18" charset="0"/>
              </a:rPr>
              <a:t>m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itchFamily="18" charset="0"/>
              </a:rPr>
              <a:t>qegħdin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tagħmluh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mal-</a:t>
            </a:r>
            <a:r>
              <a:rPr lang="en-US" altLang="en-US" sz="15500" dirty="0" err="1">
                <a:latin typeface="Times New Roman" pitchFamily="18" charset="0"/>
              </a:rPr>
              <a:t>aħwa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kollha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jinsabu</a:t>
            </a:r>
            <a:r>
              <a:rPr lang="en-US" altLang="en-US" sz="15500" dirty="0">
                <a:latin typeface="Times New Roman" pitchFamily="18" charset="0"/>
              </a:rPr>
              <a:t> fil-Ma</a:t>
            </a:r>
            <a:r>
              <a:rPr lang="mt-MT" altLang="en-US" sz="15500" dirty="0">
                <a:latin typeface="Times New Roman" pitchFamily="18" charset="0"/>
              </a:rPr>
              <a:t>ċ</a:t>
            </a:r>
            <a:r>
              <a:rPr lang="en-US" altLang="en-US" sz="15500" dirty="0" err="1">
                <a:latin typeface="Times New Roman" pitchFamily="18" charset="0"/>
              </a:rPr>
              <a:t>edonja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kollha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itchFamily="18" charset="0"/>
              </a:rPr>
              <a:t>Inħeġġikom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ħuti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tagħmlu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55547" y="270471"/>
            <a:ext cx="22288656" cy="1206063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resaq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ukoll dak li kien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talent wieħed,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aħrax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taħsad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żrajtx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tiġbor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48390" y="305681"/>
            <a:ext cx="22502970" cy="1198862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xerridtx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Bżajt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mort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it-talent tiegħek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-art: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ara,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 hu tiegħek.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Qabeż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qallu: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19828" y="306475"/>
            <a:ext cx="22360094" cy="1198862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ħażin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għażżien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naħsad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żrajtx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niġbor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xerridtx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Mela kien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imissek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mort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qegħedt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flusi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l-bank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84109" y="305681"/>
            <a:ext cx="22431532" cy="1198862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biex, meta niġi,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niġborhom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Ħudulu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mela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t-talent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84109" y="270471"/>
            <a:ext cx="22431532" cy="1206063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Għax kull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jingħatalu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ż-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żejjed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ukoll;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min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jitteħidlu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saħansitra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 g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19828" y="485701"/>
            <a:ext cx="22360094" cy="1162858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lil dan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itfgħuh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barra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dlam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ikun hemm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tgħażżiż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tas-snien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524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44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156326"/>
            <a:ext cx="22574408" cy="1178727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itchFamily="18" charset="0"/>
              </a:rPr>
              <a:t>iktar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minn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hekk</a:t>
            </a:r>
            <a:r>
              <a:rPr lang="en-US" altLang="en-US" sz="15500" dirty="0">
                <a:latin typeface="Times New Roman" pitchFamily="18" charset="0"/>
              </a:rPr>
              <a:t>. </a:t>
            </a:r>
            <a:r>
              <a:rPr lang="en-US" altLang="en-US" sz="15500" dirty="0" err="1">
                <a:latin typeface="Times New Roman" pitchFamily="18" charset="0"/>
              </a:rPr>
              <a:t>Fittxu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tgħixu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fil-kwiet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kulħadd</a:t>
            </a:r>
            <a:endParaRPr lang="mt-MT" altLang="en-US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itchFamily="18" charset="0"/>
              </a:rPr>
              <a:t>jagħmel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għandu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jagħmel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taħdmu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b’idejkom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kif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ġa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għednielkom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mt-MT" altLang="en-US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8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5003850"/>
            <a:ext cx="23399750" cy="502859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bil-ġustizzja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635" y="899394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0772"/>
            <a:ext cx="23399750" cy="874826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lill-Mulej għanja </a:t>
            </a:r>
            <a:br>
              <a:rPr lang="en-GB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ġdida,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għamel ħwejjeġ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tal-għaġeb.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0" y="1585086"/>
            <a:ext cx="23399750" cy="971556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Ġibitlu r-rebħa l-leminija </a:t>
            </a:r>
            <a:endParaRPr lang="en-GB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d-driegħ imqaddes </a:t>
            </a:r>
            <a:endParaRPr lang="en-GB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tiegħu. </a:t>
            </a:r>
          </a:p>
        </p:txBody>
      </p:sp>
    </p:spTree>
    <p:extLst>
      <p:ext uri="{BB962C8B-B14F-4D97-AF65-F5344CB8AC3E}">
        <p14:creationId xmlns:p14="http://schemas.microsoft.com/office/powerpoint/2010/main" val="135224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3707706"/>
            <a:ext cx="23399750" cy="383833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bil-ġustizzja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622</Words>
  <Application>Microsoft Office PowerPoint</Application>
  <PresentationFormat>Custom</PresentationFormat>
  <Paragraphs>85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1_Default Design</vt:lpstr>
      <vt:lpstr>Qari mill-ewwel Ittra ta’  San Pawl  Appostlu lil Tessalonkin 1 Tess 4,9-11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Pierre Galea</dc:creator>
  <cp:lastModifiedBy>Alfred Caruan a</cp:lastModifiedBy>
  <cp:revision>48</cp:revision>
  <dcterms:created xsi:type="dcterms:W3CDTF">2011-08-05T07:04:30Z</dcterms:created>
  <dcterms:modified xsi:type="dcterms:W3CDTF">2023-06-12T08:38:37Z</dcterms:modified>
</cp:coreProperties>
</file>