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57" r:id="rId1"/>
  </p:sldMasterIdLst>
  <p:notesMasterIdLst>
    <p:notesMasterId r:id="rId40"/>
  </p:notesMasterIdLst>
  <p:sldIdLst>
    <p:sldId id="313" r:id="rId2"/>
    <p:sldId id="258" r:id="rId3"/>
    <p:sldId id="613" r:id="rId4"/>
    <p:sldId id="614" r:id="rId5"/>
    <p:sldId id="615" r:id="rId6"/>
    <p:sldId id="616" r:id="rId7"/>
    <p:sldId id="617" r:id="rId8"/>
    <p:sldId id="618" r:id="rId9"/>
    <p:sldId id="619" r:id="rId10"/>
    <p:sldId id="620" r:id="rId11"/>
    <p:sldId id="621" r:id="rId12"/>
    <p:sldId id="622" r:id="rId13"/>
    <p:sldId id="623" r:id="rId14"/>
    <p:sldId id="624" r:id="rId15"/>
    <p:sldId id="309" r:id="rId16"/>
    <p:sldId id="327" r:id="rId17"/>
    <p:sldId id="256" r:id="rId18"/>
    <p:sldId id="625" r:id="rId19"/>
    <p:sldId id="303" r:id="rId20"/>
    <p:sldId id="288" r:id="rId21"/>
    <p:sldId id="626" r:id="rId22"/>
    <p:sldId id="330" r:id="rId23"/>
    <p:sldId id="287" r:id="rId24"/>
    <p:sldId id="627" r:id="rId25"/>
    <p:sldId id="331" r:id="rId26"/>
    <p:sldId id="607" r:id="rId27"/>
    <p:sldId id="311" r:id="rId28"/>
    <p:sldId id="608" r:id="rId29"/>
    <p:sldId id="312" r:id="rId30"/>
    <p:sldId id="270" r:id="rId31"/>
    <p:sldId id="628" r:id="rId32"/>
    <p:sldId id="629" r:id="rId33"/>
    <p:sldId id="630" r:id="rId34"/>
    <p:sldId id="631" r:id="rId35"/>
    <p:sldId id="632" r:id="rId36"/>
    <p:sldId id="633" r:id="rId37"/>
    <p:sldId id="334" r:id="rId38"/>
    <p:sldId id="290" r:id="rId39"/>
  </p:sldIdLst>
  <p:sldSz cx="23402925" cy="12601575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10286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20573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308599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411466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5143328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6171994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7200660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8229326" algn="l" defTabSz="2057332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69" userDrawn="1">
          <p15:clr>
            <a:srgbClr val="A4A3A4"/>
          </p15:clr>
        </p15:guide>
        <p15:guide id="2" pos="7370" userDrawn="1">
          <p15:clr>
            <a:srgbClr val="A4A3A4"/>
          </p15:clr>
        </p15:guide>
        <p15:guide id="3" orient="horz" pos="3970">
          <p15:clr>
            <a:srgbClr val="A4A3A4"/>
          </p15:clr>
        </p15:guide>
        <p15:guide id="4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006600"/>
    <a:srgbClr val="0000CC"/>
    <a:srgbClr val="FCD5B5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14" y="528"/>
      </p:cViewPr>
      <p:guideLst>
        <p:guide orient="horz" pos="3969"/>
        <p:guide pos="7370"/>
        <p:guide orient="horz" pos="3970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D43F7E-DD80-4EE8-80AC-DCB14857451E}" type="datetimeFigureOut">
              <a:rPr lang="en-US"/>
              <a:pPr>
                <a:defRPr/>
              </a:pPr>
              <a:t>6/4/2023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382A6B0-757C-4C9C-AB0D-11AECED943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73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66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332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998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662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3328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994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200660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9326" algn="l" defTabSz="2057332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42973BE-D836-4F4B-A182-2DE9D6D62D75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219" y="3914658"/>
            <a:ext cx="19892487" cy="27011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0440" y="7140893"/>
            <a:ext cx="16382048" cy="3220403"/>
          </a:xfrm>
        </p:spPr>
        <p:txBody>
          <a:bodyPr/>
          <a:lstStyle>
            <a:lvl1pPr marL="0" indent="0" algn="ctr">
              <a:buNone/>
              <a:defRPr/>
            </a:lvl1pPr>
            <a:lvl2pPr marL="840098" indent="0" algn="ctr">
              <a:buNone/>
              <a:defRPr/>
            </a:lvl2pPr>
            <a:lvl3pPr marL="1680195" indent="0" algn="ctr">
              <a:buNone/>
              <a:defRPr/>
            </a:lvl3pPr>
            <a:lvl4pPr marL="2520293" indent="0" algn="ctr">
              <a:buNone/>
              <a:defRPr/>
            </a:lvl4pPr>
            <a:lvl5pPr marL="3360390" indent="0" algn="ctr">
              <a:buNone/>
              <a:defRPr/>
            </a:lvl5pPr>
            <a:lvl6pPr marL="4200488" indent="0" algn="ctr">
              <a:buNone/>
              <a:defRPr/>
            </a:lvl6pPr>
            <a:lvl7pPr marL="5040585" indent="0" algn="ctr">
              <a:buNone/>
              <a:defRPr/>
            </a:lvl7pPr>
            <a:lvl8pPr marL="5880683" indent="0" algn="ctr">
              <a:buNone/>
              <a:defRPr/>
            </a:lvl8pPr>
            <a:lvl9pPr marL="672078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AD6383B-E282-4825-B9C2-EA914D12F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2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9D4AA7-F215-4E8D-90BE-8258FFA96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17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7121" y="504649"/>
            <a:ext cx="5265658" cy="107521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147" y="504649"/>
            <a:ext cx="15406925" cy="107521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9EE9424-0262-41D0-8FD8-16FA956EB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2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47417A0-48C8-4409-8DCE-23C86248C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670" y="8097680"/>
            <a:ext cx="19892487" cy="2502813"/>
          </a:xfrm>
        </p:spPr>
        <p:txBody>
          <a:bodyPr anchor="t"/>
          <a:lstStyle>
            <a:lvl1pPr algn="l">
              <a:defRPr sz="7300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670" y="5341087"/>
            <a:ext cx="19892487" cy="2756593"/>
          </a:xfrm>
        </p:spPr>
        <p:txBody>
          <a:bodyPr anchor="b"/>
          <a:lstStyle>
            <a:lvl1pPr marL="0" indent="0">
              <a:buNone/>
              <a:defRPr sz="3700"/>
            </a:lvl1pPr>
            <a:lvl2pPr marL="840098" indent="0">
              <a:buNone/>
              <a:defRPr sz="3300"/>
            </a:lvl2pPr>
            <a:lvl3pPr marL="1680195" indent="0">
              <a:buNone/>
              <a:defRPr sz="2900"/>
            </a:lvl3pPr>
            <a:lvl4pPr marL="2520293" indent="0">
              <a:buNone/>
              <a:defRPr sz="2600"/>
            </a:lvl4pPr>
            <a:lvl5pPr marL="3360390" indent="0">
              <a:buNone/>
              <a:defRPr sz="2600"/>
            </a:lvl5pPr>
            <a:lvl6pPr marL="4200488" indent="0">
              <a:buNone/>
              <a:defRPr sz="2600"/>
            </a:lvl6pPr>
            <a:lvl7pPr marL="5040585" indent="0">
              <a:buNone/>
              <a:defRPr sz="2600"/>
            </a:lvl7pPr>
            <a:lvl8pPr marL="5880683" indent="0">
              <a:buNone/>
              <a:defRPr sz="2600"/>
            </a:lvl8pPr>
            <a:lvl9pPr marL="6720780" indent="0">
              <a:buNone/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A8D9FC-1C4C-4C49-8A4C-3A28DCE89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12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146" y="2940368"/>
            <a:ext cx="10336292" cy="831645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6487" y="2940368"/>
            <a:ext cx="10336292" cy="8316457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700"/>
            </a:lvl3pPr>
            <a:lvl4pPr>
              <a:defRPr sz="3300"/>
            </a:lvl4pPr>
            <a:lvl5pPr>
              <a:defRPr sz="3300"/>
            </a:lvl5pPr>
            <a:lvl6pPr>
              <a:defRPr sz="3300"/>
            </a:lvl6pPr>
            <a:lvl7pPr>
              <a:defRPr sz="3300"/>
            </a:lvl7pPr>
            <a:lvl8pPr>
              <a:defRPr sz="3300"/>
            </a:lvl8pPr>
            <a:lvl9pPr>
              <a:defRPr sz="3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E51E36-5C80-4563-83B2-538B3466ED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883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0147" y="2820771"/>
            <a:ext cx="10340356" cy="117556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0098" indent="0">
              <a:buNone/>
              <a:defRPr sz="3700" b="1"/>
            </a:lvl2pPr>
            <a:lvl3pPr marL="1680195" indent="0">
              <a:buNone/>
              <a:defRPr sz="3300" b="1"/>
            </a:lvl3pPr>
            <a:lvl4pPr marL="2520293" indent="0">
              <a:buNone/>
              <a:defRPr sz="2900" b="1"/>
            </a:lvl4pPr>
            <a:lvl5pPr marL="3360390" indent="0">
              <a:buNone/>
              <a:defRPr sz="2900" b="1"/>
            </a:lvl5pPr>
            <a:lvl6pPr marL="4200488" indent="0">
              <a:buNone/>
              <a:defRPr sz="2900" b="1"/>
            </a:lvl6pPr>
            <a:lvl7pPr marL="5040585" indent="0">
              <a:buNone/>
              <a:defRPr sz="2900" b="1"/>
            </a:lvl7pPr>
            <a:lvl8pPr marL="5880683" indent="0">
              <a:buNone/>
              <a:defRPr sz="2900" b="1"/>
            </a:lvl8pPr>
            <a:lvl9pPr marL="672078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0147" y="3996334"/>
            <a:ext cx="10340356" cy="72604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8363" y="2820771"/>
            <a:ext cx="10344417" cy="1175563"/>
          </a:xfrm>
        </p:spPr>
        <p:txBody>
          <a:bodyPr anchor="b"/>
          <a:lstStyle>
            <a:lvl1pPr marL="0" indent="0">
              <a:buNone/>
              <a:defRPr sz="4400" b="1"/>
            </a:lvl1pPr>
            <a:lvl2pPr marL="840098" indent="0">
              <a:buNone/>
              <a:defRPr sz="3700" b="1"/>
            </a:lvl2pPr>
            <a:lvl3pPr marL="1680195" indent="0">
              <a:buNone/>
              <a:defRPr sz="3300" b="1"/>
            </a:lvl3pPr>
            <a:lvl4pPr marL="2520293" indent="0">
              <a:buNone/>
              <a:defRPr sz="2900" b="1"/>
            </a:lvl4pPr>
            <a:lvl5pPr marL="3360390" indent="0">
              <a:buNone/>
              <a:defRPr sz="2900" b="1"/>
            </a:lvl5pPr>
            <a:lvl6pPr marL="4200488" indent="0">
              <a:buNone/>
              <a:defRPr sz="2900" b="1"/>
            </a:lvl6pPr>
            <a:lvl7pPr marL="5040585" indent="0">
              <a:buNone/>
              <a:defRPr sz="2900" b="1"/>
            </a:lvl7pPr>
            <a:lvl8pPr marL="5880683" indent="0">
              <a:buNone/>
              <a:defRPr sz="2900" b="1"/>
            </a:lvl8pPr>
            <a:lvl9pPr marL="6720780" indent="0">
              <a:buNone/>
              <a:defRPr sz="2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8363" y="3996334"/>
            <a:ext cx="10344417" cy="7260491"/>
          </a:xfrm>
        </p:spPr>
        <p:txBody>
          <a:bodyPr/>
          <a:lstStyle>
            <a:lvl1pPr>
              <a:defRPr sz="4400"/>
            </a:lvl1pPr>
            <a:lvl2pPr>
              <a:defRPr sz="3700"/>
            </a:lvl2pPr>
            <a:lvl3pPr>
              <a:defRPr sz="33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0D2D235-F7E7-447B-8A61-546BBCB12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8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5AE90D5-EB59-4BED-8009-A23DEC55D0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560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7255DE8-57A0-41EB-A65C-F289E8F4D1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93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148" y="501729"/>
            <a:ext cx="7699402" cy="2135267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9893" y="501731"/>
            <a:ext cx="13082885" cy="10755095"/>
          </a:xfrm>
        </p:spPr>
        <p:txBody>
          <a:bodyPr/>
          <a:lstStyle>
            <a:lvl1pPr>
              <a:defRPr sz="5900"/>
            </a:lvl1pPr>
            <a:lvl2pPr>
              <a:defRPr sz="5100"/>
            </a:lvl2pPr>
            <a:lvl3pPr>
              <a:defRPr sz="44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148" y="2636997"/>
            <a:ext cx="7699402" cy="8619829"/>
          </a:xfrm>
        </p:spPr>
        <p:txBody>
          <a:bodyPr/>
          <a:lstStyle>
            <a:lvl1pPr marL="0" indent="0">
              <a:buNone/>
              <a:defRPr sz="2600"/>
            </a:lvl1pPr>
            <a:lvl2pPr marL="840098" indent="0">
              <a:buNone/>
              <a:defRPr sz="2200"/>
            </a:lvl2pPr>
            <a:lvl3pPr marL="1680195" indent="0">
              <a:buNone/>
              <a:defRPr sz="1800"/>
            </a:lvl3pPr>
            <a:lvl4pPr marL="2520293" indent="0">
              <a:buNone/>
              <a:defRPr sz="1700"/>
            </a:lvl4pPr>
            <a:lvl5pPr marL="3360390" indent="0">
              <a:buNone/>
              <a:defRPr sz="1700"/>
            </a:lvl5pPr>
            <a:lvl6pPr marL="4200488" indent="0">
              <a:buNone/>
              <a:defRPr sz="1700"/>
            </a:lvl6pPr>
            <a:lvl7pPr marL="5040585" indent="0">
              <a:buNone/>
              <a:defRPr sz="1700"/>
            </a:lvl7pPr>
            <a:lvl8pPr marL="5880683" indent="0">
              <a:buNone/>
              <a:defRPr sz="1700"/>
            </a:lvl8pPr>
            <a:lvl9pPr marL="672078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37FB12C-378E-4082-9571-E60828F01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3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7137" y="8821103"/>
            <a:ext cx="14041755" cy="1041381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7137" y="1125974"/>
            <a:ext cx="14041755" cy="7560945"/>
          </a:xfrm>
        </p:spPr>
        <p:txBody>
          <a:bodyPr/>
          <a:lstStyle>
            <a:lvl1pPr marL="0" indent="0">
              <a:buNone/>
              <a:defRPr sz="5900"/>
            </a:lvl1pPr>
            <a:lvl2pPr marL="840098" indent="0">
              <a:buNone/>
              <a:defRPr sz="5100"/>
            </a:lvl2pPr>
            <a:lvl3pPr marL="1680195" indent="0">
              <a:buNone/>
              <a:defRPr sz="4400"/>
            </a:lvl3pPr>
            <a:lvl4pPr marL="2520293" indent="0">
              <a:buNone/>
              <a:defRPr sz="3700"/>
            </a:lvl4pPr>
            <a:lvl5pPr marL="3360390" indent="0">
              <a:buNone/>
              <a:defRPr sz="3700"/>
            </a:lvl5pPr>
            <a:lvl6pPr marL="4200488" indent="0">
              <a:buNone/>
              <a:defRPr sz="3700"/>
            </a:lvl6pPr>
            <a:lvl7pPr marL="5040585" indent="0">
              <a:buNone/>
              <a:defRPr sz="3700"/>
            </a:lvl7pPr>
            <a:lvl8pPr marL="5880683" indent="0">
              <a:buNone/>
              <a:defRPr sz="3700"/>
            </a:lvl8pPr>
            <a:lvl9pPr marL="6720780" indent="0">
              <a:buNone/>
              <a:defRPr sz="3700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7137" y="9862483"/>
            <a:ext cx="14041755" cy="1478934"/>
          </a:xfrm>
        </p:spPr>
        <p:txBody>
          <a:bodyPr/>
          <a:lstStyle>
            <a:lvl1pPr marL="0" indent="0">
              <a:buNone/>
              <a:defRPr sz="2600"/>
            </a:lvl1pPr>
            <a:lvl2pPr marL="840098" indent="0">
              <a:buNone/>
              <a:defRPr sz="2200"/>
            </a:lvl2pPr>
            <a:lvl3pPr marL="1680195" indent="0">
              <a:buNone/>
              <a:defRPr sz="1800"/>
            </a:lvl3pPr>
            <a:lvl4pPr marL="2520293" indent="0">
              <a:buNone/>
              <a:defRPr sz="1700"/>
            </a:lvl4pPr>
            <a:lvl5pPr marL="3360390" indent="0">
              <a:buNone/>
              <a:defRPr sz="1700"/>
            </a:lvl5pPr>
            <a:lvl6pPr marL="4200488" indent="0">
              <a:buNone/>
              <a:defRPr sz="1700"/>
            </a:lvl6pPr>
            <a:lvl7pPr marL="5040585" indent="0">
              <a:buNone/>
              <a:defRPr sz="1700"/>
            </a:lvl7pPr>
            <a:lvl8pPr marL="5880683" indent="0">
              <a:buNone/>
              <a:defRPr sz="1700"/>
            </a:lvl8pPr>
            <a:lvl9pPr marL="6720780" indent="0">
              <a:buNone/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90E7BCF-C562-4096-8BFB-46BA566E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14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70147" y="504647"/>
            <a:ext cx="21062633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0147" y="2940368"/>
            <a:ext cx="21062633" cy="8316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0146" y="11475602"/>
            <a:ext cx="54606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l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6001" y="11475602"/>
            <a:ext cx="7410926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ctr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72096" y="11475602"/>
            <a:ext cx="5460683" cy="8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9" tIns="45725" rIns="91449" bIns="45725" numCol="1" anchor="t" anchorCtr="0" compatLnSpc="1">
            <a:prstTxWarp prst="textNoShape">
              <a:avLst/>
            </a:prstTxWarp>
          </a:bodyPr>
          <a:lstStyle>
            <a:lvl1pPr algn="r">
              <a:defRPr sz="2600" i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D853CF-FCAC-4DD4-BE46-000B5C4A2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9" r:id="rId1"/>
    <p:sldLayoutId id="2147485620" r:id="rId2"/>
    <p:sldLayoutId id="2147485621" r:id="rId3"/>
    <p:sldLayoutId id="2147485622" r:id="rId4"/>
    <p:sldLayoutId id="2147485623" r:id="rId5"/>
    <p:sldLayoutId id="2147485624" r:id="rId6"/>
    <p:sldLayoutId id="2147485625" r:id="rId7"/>
    <p:sldLayoutId id="2147485626" r:id="rId8"/>
    <p:sldLayoutId id="2147485627" r:id="rId9"/>
    <p:sldLayoutId id="2147485628" r:id="rId10"/>
    <p:sldLayoutId id="214748562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5pPr>
      <a:lvl6pPr marL="840098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6pPr>
      <a:lvl7pPr marL="1680195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7pPr>
      <a:lvl8pPr marL="2520293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8pPr>
      <a:lvl9pPr marL="3360390" algn="ctr" rtl="0" fontAlgn="base">
        <a:spcBef>
          <a:spcPct val="0"/>
        </a:spcBef>
        <a:spcAft>
          <a:spcPct val="0"/>
        </a:spcAft>
        <a:defRPr sz="8100">
          <a:solidFill>
            <a:schemeClr val="tx2"/>
          </a:solidFill>
          <a:latin typeface="Arial" charset="0"/>
        </a:defRPr>
      </a:lvl9pPr>
    </p:titleStyle>
    <p:bodyStyle>
      <a:lvl1pPr marL="630073" indent="-630073" algn="l" rtl="0" eaLnBrk="0" fontAlgn="base" hangingPunct="0">
        <a:spcBef>
          <a:spcPct val="20000"/>
        </a:spcBef>
        <a:spcAft>
          <a:spcPct val="0"/>
        </a:spcAft>
        <a:buChar char="•"/>
        <a:defRPr sz="5900">
          <a:solidFill>
            <a:schemeClr val="tx1"/>
          </a:solidFill>
          <a:latin typeface="+mn-lt"/>
          <a:ea typeface="+mn-ea"/>
          <a:cs typeface="+mn-cs"/>
        </a:defRPr>
      </a:lvl1pPr>
      <a:lvl2pPr marL="1365159" indent="-525061" algn="l" rtl="0" eaLnBrk="0" fontAlgn="base" hangingPunct="0">
        <a:spcBef>
          <a:spcPct val="2000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</a:defRPr>
      </a:lvl2pPr>
      <a:lvl3pPr marL="2100244" indent="-420049" algn="l" rtl="0" eaLnBrk="0" fontAlgn="base" hangingPunct="0">
        <a:spcBef>
          <a:spcPct val="20000"/>
        </a:spcBef>
        <a:spcAft>
          <a:spcPct val="0"/>
        </a:spcAft>
        <a:buChar char="•"/>
        <a:defRPr sz="4400">
          <a:solidFill>
            <a:schemeClr val="tx1"/>
          </a:solidFill>
          <a:latin typeface="+mn-lt"/>
        </a:defRPr>
      </a:lvl3pPr>
      <a:lvl4pPr marL="2940341" indent="-420049" algn="l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4pPr>
      <a:lvl5pPr marL="3780439" indent="-420049" algn="l" rtl="0" eaLnBrk="0" fontAlgn="base" hangingPunct="0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5pPr>
      <a:lvl6pPr marL="4620537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6pPr>
      <a:lvl7pPr marL="5460634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7pPr>
      <a:lvl8pPr marL="6300732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8pPr>
      <a:lvl9pPr marL="7140829" indent="-420049" algn="l" rtl="0" fontAlgn="base">
        <a:spcBef>
          <a:spcPct val="20000"/>
        </a:spcBef>
        <a:spcAft>
          <a:spcPct val="0"/>
        </a:spcAft>
        <a:buChar char="»"/>
        <a:defRPr sz="3700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840098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680195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3pPr>
      <a:lvl4pPr marL="2520293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4pPr>
      <a:lvl5pPr marL="336039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5pPr>
      <a:lvl6pPr marL="4200488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5040585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880683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720780" algn="l" defTabSz="1680195" rtl="0" eaLnBrk="1" latinLnBrk="0" hangingPunct="1"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85696" y="2843968"/>
            <a:ext cx="22360094" cy="6577906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mt-MT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mill-</a:t>
            </a:r>
            <a:r>
              <a:rPr lang="en-GB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</a:t>
            </a:r>
            <a:r>
              <a:rPr lang="mt-MT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tieb </a:t>
            </a:r>
            <a:br>
              <a:rPr lang="en-GB" altLang="en-US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r>
              <a:rPr lang="en-US" altLang="en-US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</a:t>
            </a:r>
            <a:r>
              <a:rPr lang="en-US" altLang="en-US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Dewteronomju</a:t>
            </a:r>
            <a:endParaRPr lang="en-GB" altLang="en-US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altLang="en-US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Dewt</a:t>
            </a:r>
            <a:r>
              <a:rPr lang="en-US" alt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4, 32-40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 u hu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stess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ħarġek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mill-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Eġittu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bil-qawwa tiegħu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ikeċċi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ikbar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23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aqwa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jmexxik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arthom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b’wirt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bħalma hi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llum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Mela,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kun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af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illum,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żommha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f’moħħok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331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l-Mulej hu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Alla, kemm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fl-għoli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tas-sema kemm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isfel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l-art, u li 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għajru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429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Ħares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għalhekk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ordnijiet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kmandamenti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li se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nagħtik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illum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ikollok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riżq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int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wliedek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45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48390" y="1485666"/>
            <a:ext cx="22502970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tgħix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twil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l-art li l-Mulej, Alla tiegħek, se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jagħtik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dejjem”.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30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5" name="Text Box 3"/>
          <p:cNvSpPr txBox="1">
            <a:spLocks noChangeArrowheads="1"/>
          </p:cNvSpPr>
          <p:nvPr/>
        </p:nvSpPr>
        <p:spPr bwMode="auto">
          <a:xfrm>
            <a:off x="0" y="3869347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9" tIns="45725" rIns="91449" bIns="45725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R:/ 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1646" y="4716611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Niftakar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f’għemilek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Mulej</a:t>
            </a:r>
          </a:p>
        </p:txBody>
      </p:sp>
      <p:sp>
        <p:nvSpPr>
          <p:cNvPr id="2" name="Rectangle 1"/>
          <p:cNvSpPr/>
          <p:nvPr/>
        </p:nvSpPr>
        <p:spPr>
          <a:xfrm>
            <a:off x="1044278" y="568205"/>
            <a:ext cx="16698821" cy="2477611"/>
          </a:xfrm>
          <a:prstGeom prst="rect">
            <a:avLst/>
          </a:prstGeom>
        </p:spPr>
        <p:txBody>
          <a:bodyPr wrap="none" lIns="91449" tIns="45725" rIns="91449" bIns="45725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54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13044" y="1484078"/>
            <a:ext cx="2217683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Niftakar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f’għemilek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Mulej;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naħseb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fl-għeġubijiet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fl-imgħoddi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613044" y="1484078"/>
            <a:ext cx="2217683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Naħseb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f’kulma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għamilt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;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nixtarr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għemejjel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kbar tiegħek.</a:t>
            </a:r>
          </a:p>
        </p:txBody>
      </p:sp>
    </p:spTree>
    <p:extLst>
      <p:ext uri="{BB962C8B-B14F-4D97-AF65-F5344CB8AC3E}">
        <p14:creationId xmlns:p14="http://schemas.microsoft.com/office/powerpoint/2010/main" val="35951581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4830" y="3870935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Niftakar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f’għemilek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Mulej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48390" y="2676713"/>
            <a:ext cx="22502970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5500" dirty="0">
                <a:latin typeface="Times New Roman" pitchFamily="18" charset="0"/>
              </a:rPr>
              <a:t>F’dak </a:t>
            </a:r>
            <a:r>
              <a:rPr lang="en-US" altLang="en-US" sz="15500" dirty="0" err="1">
                <a:latin typeface="Times New Roman" pitchFamily="18" charset="0"/>
              </a:rPr>
              <a:t>iż-żmien</a:t>
            </a:r>
            <a:r>
              <a:rPr lang="en-US" altLang="en-US" sz="15500" dirty="0">
                <a:latin typeface="Times New Roman" pitchFamily="18" charset="0"/>
              </a:rPr>
              <a:t>, </a:t>
            </a:r>
            <a:r>
              <a:rPr lang="en-US" altLang="en-US" sz="15500" dirty="0" err="1">
                <a:latin typeface="Times New Roman" pitchFamily="18" charset="0"/>
              </a:rPr>
              <a:t>Mosè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kellem</a:t>
            </a:r>
            <a:r>
              <a:rPr lang="en-US" altLang="en-US" sz="15500" dirty="0">
                <a:latin typeface="Times New Roman" pitchFamily="18" charset="0"/>
              </a:rPr>
              <a:t> </a:t>
            </a:r>
            <a:r>
              <a:rPr lang="en-US" altLang="en-US" sz="15500" dirty="0" err="1">
                <a:latin typeface="Times New Roman" pitchFamily="18" charset="0"/>
              </a:rPr>
              <a:t>lill-poplu</a:t>
            </a:r>
            <a:r>
              <a:rPr lang="en-US" altLang="en-US" sz="15500" dirty="0">
                <a:latin typeface="Times New Roman" pitchFamily="18" charset="0"/>
              </a:rPr>
              <a:t> u </a:t>
            </a:r>
            <a:r>
              <a:rPr lang="en-US" altLang="en-US" sz="15500" dirty="0" err="1">
                <a:latin typeface="Times New Roman" pitchFamily="18" charset="0"/>
              </a:rPr>
              <a:t>qalilhom</a:t>
            </a:r>
            <a:r>
              <a:rPr lang="en-US" altLang="en-US" sz="15500" dirty="0">
                <a:latin typeface="Times New Roman" pitchFamily="18" charset="0"/>
              </a:rPr>
              <a:t>: </a:t>
            </a:r>
            <a:endParaRPr lang="mt-MT" altLang="en-US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5547" y="2676713"/>
            <a:ext cx="22288656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Qaddisa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triqtek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o Alla!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Liema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hu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Alla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tagħna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557134" y="1484078"/>
            <a:ext cx="22288656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Int Alla 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tagħmel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ħwejjeġ tal-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għaġeb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turi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qawwietek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8663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0" y="3870935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Niftakar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f’għemilek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Mulej</a:t>
            </a:r>
          </a:p>
        </p:txBody>
      </p:sp>
    </p:spTree>
    <p:extLst>
      <p:ext uri="{BB962C8B-B14F-4D97-AF65-F5344CB8AC3E}">
        <p14:creationId xmlns:p14="http://schemas.microsoft.com/office/powerpoint/2010/main" val="5757244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82743" y="1484078"/>
            <a:ext cx="22037438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driegħek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fdejt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</a:t>
            </a: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ulied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Ġakobb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ta’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Ġużeppi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682744" y="2676713"/>
            <a:ext cx="22037438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Mexxejt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merħla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tiegħek,</a:t>
            </a:r>
          </a:p>
          <a:p>
            <a:pPr algn="ctr" eaLnBrk="1" hangingPunct="1"/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b’id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Mosè</a:t>
            </a:r>
            <a:r>
              <a:rPr lang="en-US" altLang="en-US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u Aron.</a:t>
            </a:r>
            <a:endParaRPr lang="en-US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349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-1588" y="3869347"/>
            <a:ext cx="23402925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R:/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Niftakar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 </a:t>
            </a:r>
            <a:r>
              <a:rPr lang="fr-FR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f’għemilek</a:t>
            </a:r>
            <a:r>
              <a:rPr lang="fr-FR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, Mulej</a:t>
            </a:r>
          </a:p>
        </p:txBody>
      </p:sp>
    </p:spTree>
    <p:extLst>
      <p:ext uri="{BB962C8B-B14F-4D97-AF65-F5344CB8AC3E}">
        <p14:creationId xmlns:p14="http://schemas.microsoft.com/office/powerpoint/2010/main" val="3651892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1"/>
            <a:ext cx="409068" cy="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74090"/>
            <a:ext cx="22841874" cy="2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74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TextBox 4"/>
          <p:cNvSpPr txBox="1">
            <a:spLocks noChangeArrowheads="1"/>
          </p:cNvSpPr>
          <p:nvPr/>
        </p:nvSpPr>
        <p:spPr bwMode="auto">
          <a:xfrm>
            <a:off x="484109" y="293032"/>
            <a:ext cx="22431532" cy="12018685"/>
          </a:xfrm>
          <a:prstGeom prst="rect">
            <a:avLst/>
          </a:prstGeom>
          <a:noFill/>
          <a:ln>
            <a:noFill/>
          </a:ln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sv-SE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Henjin dawk li huma ppersegwitati minħabba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sv-SE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s-sewwa,</a:t>
            </a:r>
            <a:r>
              <a:rPr lang="mt-MT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sv-SE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għax tagħhom hija s-Saltna </a:t>
            </a:r>
            <a:endParaRPr lang="mt-MT" altLang="en-US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sv-SE" alt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tas-Smewwiet.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3491" y="6073261"/>
            <a:ext cx="409068" cy="481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524" tIns="101263" rIns="202524" bIns="101263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525" y="5174090"/>
            <a:ext cx="22841874" cy="289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524" tIns="101263" rIns="202524" bIns="101263">
            <a:spAutoFit/>
          </a:bodyPr>
          <a:lstStyle/>
          <a:p>
            <a:pPr algn="ctr" eaLnBrk="1" hangingPunct="1">
              <a:defRPr/>
            </a:pPr>
            <a:r>
              <a:rPr lang="en-GB" sz="17499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9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702231" y="10988647"/>
            <a:ext cx="333357" cy="3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4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592852" y="1826423"/>
            <a:ext cx="22217219" cy="8948727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Qari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mill-Evan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ġ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el</a:t>
            </a:r>
            <a:r>
              <a:rPr lang="mt-MT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</a:t>
            </a:r>
            <a: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u ta’ </a:t>
            </a:r>
            <a:br>
              <a:rPr lang="en-GB" sz="15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16, 24-28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Staqsi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liż-żminijiet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imgħoddi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iż-żminijiet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sa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mindu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ħalaq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fuq l-art,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fittex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tarf </a:t>
            </a:r>
            <a:endParaRPr lang="mt-MT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8346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5547" y="3870935"/>
            <a:ext cx="22288655" cy="4862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15500" dirty="0">
                <a:latin typeface="Times New Roman" pitchFamily="18" charset="0"/>
              </a:rPr>
              <a:t>F’dak </a:t>
            </a:r>
            <a:r>
              <a:rPr lang="en-US" sz="15500" dirty="0" err="1">
                <a:latin typeface="Times New Roman" pitchFamily="18" charset="0"/>
              </a:rPr>
              <a:t>iż-żmien</a:t>
            </a:r>
            <a:r>
              <a:rPr lang="en-US" sz="15500" dirty="0">
                <a:latin typeface="Times New Roman" pitchFamily="18" charset="0"/>
              </a:rPr>
              <a:t>, Ġesù </a:t>
            </a:r>
            <a:r>
              <a:rPr lang="en-US" sz="15500" dirty="0" err="1">
                <a:latin typeface="Times New Roman" pitchFamily="18" charset="0"/>
              </a:rPr>
              <a:t>qal</a:t>
            </a:r>
            <a:r>
              <a:rPr lang="en-US" sz="15500" dirty="0">
                <a:latin typeface="Times New Roman" pitchFamily="18" charset="0"/>
              </a:rPr>
              <a:t> lid-</a:t>
            </a:r>
            <a:r>
              <a:rPr lang="en-US" sz="15500" dirty="0" err="1">
                <a:latin typeface="Times New Roman" pitchFamily="18" charset="0"/>
              </a:rPr>
              <a:t>dixxipli</a:t>
            </a:r>
            <a:r>
              <a:rPr lang="en-US" sz="15500" dirty="0">
                <a:latin typeface="Times New Roman" pitchFamily="18" charset="0"/>
              </a:rPr>
              <a:t> tiegħu: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5547" y="213664"/>
            <a:ext cx="2228865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“Jekk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jiċħad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nnifsu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jerfa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salibu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jimxi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warajja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Għax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irid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isalva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jitlifha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3298662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5547" y="213664"/>
            <a:ext cx="2228865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min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imħabba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tiegħi,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isibha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xi jkun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jiswielu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jekk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jikseb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03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7135" y="1484078"/>
            <a:ext cx="2228865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id-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dinja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kollha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jitlef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Jew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prezz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se jagħti 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isalva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ħajtu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979622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5547" y="213664"/>
            <a:ext cx="2228865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Għax Bin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għandu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jiġi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fil-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glorja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Missieru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flimkien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mal-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anġli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tiegħu, u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mbagħad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irodd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kull</a:t>
            </a:r>
          </a:p>
        </p:txBody>
      </p:sp>
    </p:spTree>
    <p:extLst>
      <p:ext uri="{BB962C8B-B14F-4D97-AF65-F5344CB8AC3E}">
        <p14:creationId xmlns:p14="http://schemas.microsoft.com/office/powerpoint/2010/main" val="7239456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5547" y="213664"/>
            <a:ext cx="22288655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skont ma wieħed ikun għamel.</a:t>
            </a:r>
          </a:p>
          <a:p>
            <a:pPr algn="ctr" eaLnBrk="1" hangingPunct="1">
              <a:defRPr/>
            </a:pP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Tassew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ngħidilkom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wħud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dawk li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qegħdin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hawn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</a:p>
        </p:txBody>
      </p:sp>
    </p:spTree>
    <p:extLst>
      <p:ext uri="{BB962C8B-B14F-4D97-AF65-F5344CB8AC3E}">
        <p14:creationId xmlns:p14="http://schemas.microsoft.com/office/powerpoint/2010/main" val="29564508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Box 1"/>
          <p:cNvSpPr txBox="1">
            <a:spLocks noChangeArrowheads="1"/>
          </p:cNvSpPr>
          <p:nvPr/>
        </p:nvSpPr>
        <p:spPr bwMode="auto">
          <a:xfrm>
            <a:off x="555547" y="1485666"/>
            <a:ext cx="22288655" cy="963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jġarrbux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mewt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qabel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ma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jaraw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Bin </a:t>
            </a:r>
            <a:endParaRPr 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eaLnBrk="1" hangingPunct="1">
              <a:defRPr/>
            </a:pP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bniedem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ġej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fis-Saltna</a:t>
            </a:r>
            <a:r>
              <a:rPr lang="en-US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tiegħu”.</a:t>
            </a:r>
          </a:p>
        </p:txBody>
      </p:sp>
    </p:spTree>
    <p:extLst>
      <p:ext uri="{BB962C8B-B14F-4D97-AF65-F5344CB8AC3E}">
        <p14:creationId xmlns:p14="http://schemas.microsoft.com/office/powerpoint/2010/main" val="2151498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2115" y="6073259"/>
            <a:ext cx="184756" cy="123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49" tIns="45725" rIns="91449" bIns="45725">
            <a:spAutoFit/>
          </a:bodyPr>
          <a:lstStyle/>
          <a:p>
            <a:pPr>
              <a:defRPr/>
            </a:pPr>
            <a:endParaRPr lang="en-US" sz="7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832" y="3869347"/>
            <a:ext cx="21317259" cy="4862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49" tIns="45725" rIns="91449" bIns="45725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427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għall-ieħor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</a:t>
            </a:r>
            <a:r>
              <a:rPr lang="mt-MT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ara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kienx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hemm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ġrajja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hekk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bħal din, jew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instemgħet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oħra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bħalha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kien hemm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747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sama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leħen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Alla jitkellem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ġon-nar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bħalma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smajt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int –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baqa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ħaj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? Jew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qatt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xi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alla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fittex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jagħżel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għalih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35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fost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b’tiġrib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b’sinjali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b’għeġubijiet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b’taqbid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b’id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qawwija u bi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driegħ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merfugħ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b’għemejjel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kbar tal-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biża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’,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539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48390" y="2678301"/>
            <a:ext cx="22502970" cy="724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bħalma għamel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quddiem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għajnejk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fl-Eġittu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l-Mulej, Alla tiegħek?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06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uriehom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tagħraf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 l-Mulej hu Alla,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m’hemmx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ieħor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ħliefu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sema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semmagħlek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leħnu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biex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jgħallmek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6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414258" y="255080"/>
            <a:ext cx="22502970" cy="12018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9" tIns="45725" rIns="91449" bIns="4572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-art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uriek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in-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tiegħu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kbir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kliemu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semmgħek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minn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ġon-nar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U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għaliex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ħabb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missirijietek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għażel</a:t>
            </a:r>
            <a:r>
              <a:rPr lang="en-US" altLang="en-US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lil </a:t>
            </a:r>
            <a:r>
              <a:rPr lang="en-US" altLang="en-US" sz="15500" b="1" i="1" dirty="0" err="1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nisilhom</a:t>
            </a:r>
            <a:endParaRPr lang="en-GB" altLang="en-US" sz="155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466197"/>
      </p:ext>
    </p:extLst>
  </p:cSld>
  <p:clrMapOvr>
    <a:masterClrMapping/>
  </p:clrMapOvr>
</p:sld>
</file>

<file path=ppt/theme/theme1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</TotalTime>
  <Words>558</Words>
  <Application>Microsoft Office PowerPoint</Application>
  <PresentationFormat>Custom</PresentationFormat>
  <Paragraphs>66</Paragraphs>
  <Slides>38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Times New Roman</vt:lpstr>
      <vt:lpstr>7_Default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Mercieca</dc:creator>
  <cp:lastModifiedBy>Alfred Caruan a</cp:lastModifiedBy>
  <cp:revision>148</cp:revision>
  <dcterms:created xsi:type="dcterms:W3CDTF">2008-12-28T11:50:57Z</dcterms:created>
  <dcterms:modified xsi:type="dcterms:W3CDTF">2023-06-04T03:20:16Z</dcterms:modified>
</cp:coreProperties>
</file>