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5080" r:id="rId2"/>
  </p:sldMasterIdLst>
  <p:notesMasterIdLst>
    <p:notesMasterId r:id="rId37"/>
  </p:notesMasterIdLst>
  <p:sldIdLst>
    <p:sldId id="336" r:id="rId3"/>
    <p:sldId id="342" r:id="rId4"/>
    <p:sldId id="258" r:id="rId5"/>
    <p:sldId id="343" r:id="rId6"/>
    <p:sldId id="361" r:id="rId7"/>
    <p:sldId id="344" r:id="rId8"/>
    <p:sldId id="345" r:id="rId9"/>
    <p:sldId id="353" r:id="rId10"/>
    <p:sldId id="362" r:id="rId11"/>
    <p:sldId id="354" r:id="rId12"/>
    <p:sldId id="355" r:id="rId13"/>
    <p:sldId id="256" r:id="rId14"/>
    <p:sldId id="303" r:id="rId15"/>
    <p:sldId id="288" r:id="rId16"/>
    <p:sldId id="351" r:id="rId17"/>
    <p:sldId id="356" r:id="rId18"/>
    <p:sldId id="287" r:id="rId19"/>
    <p:sldId id="352" r:id="rId20"/>
    <p:sldId id="357" r:id="rId21"/>
    <p:sldId id="364" r:id="rId22"/>
    <p:sldId id="311" r:id="rId23"/>
    <p:sldId id="365" r:id="rId24"/>
    <p:sldId id="312" r:id="rId25"/>
    <p:sldId id="270" r:id="rId26"/>
    <p:sldId id="346" r:id="rId27"/>
    <p:sldId id="366" r:id="rId28"/>
    <p:sldId id="347" r:id="rId29"/>
    <p:sldId id="348" r:id="rId30"/>
    <p:sldId id="363" r:id="rId31"/>
    <p:sldId id="349" r:id="rId32"/>
    <p:sldId id="350" r:id="rId33"/>
    <p:sldId id="359" r:id="rId34"/>
    <p:sldId id="360" r:id="rId35"/>
    <p:sldId id="290" r:id="rId3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5B"/>
    <a:srgbClr val="003300"/>
    <a:srgbClr val="FCD5B5"/>
    <a:srgbClr val="0000CC"/>
    <a:srgbClr val="333300"/>
    <a:srgbClr val="0066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4660"/>
  </p:normalViewPr>
  <p:slideViewPr>
    <p:cSldViewPr>
      <p:cViewPr varScale="1">
        <p:scale>
          <a:sx n="39" d="100"/>
          <a:sy n="39" d="100"/>
        </p:scale>
        <p:origin x="120" y="65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5CA3B5-085F-491B-9A11-8C2087D0A2E1}" type="datetimeFigureOut">
              <a:rPr lang="en-US"/>
              <a:pPr>
                <a:defRPr/>
              </a:pPr>
              <a:t>6/4/2023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1BBBEB-FAEC-4B73-BD18-73B1C2766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1CA12D-5431-42B8-A737-D8D3D9E6D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DC882D0-8C67-4215-9E8E-0B462892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191CD2-608F-4BF4-B813-9979137F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D8D1-3F2E-49E2-ADC5-4894E0AE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785F-1EA4-4558-BCEE-13CA59030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9267-B0B7-467F-9144-D30F747D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4945-8DFE-4F0B-BC0F-B54513111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64EA-C659-4978-A18F-608FA1131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6B5E-01D0-43B4-82F0-3E49873C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1F5D-2A28-471A-89BE-1F0DF5C19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9294-9D34-47A5-BA0A-489C4D3F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1F5FCD-A6AF-48CA-825D-AD6B20C52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C36D-7519-48EB-A2EC-0E00FA5A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132F-1E23-45F5-8696-7B31FE9D3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A5F3-01E6-4C97-931A-6297338D1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AF9C0F-61F7-4897-9F9E-C8E3D7CD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FE27D0-FD1A-4268-9321-3A2400E1C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522F75C-79E2-47D4-9361-95834D93E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50380B-E2B5-4DAB-AB16-7ABEA4518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1F85AF-C190-478D-A2F3-AA3276D2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6ABB354-ABB4-4638-90E6-FD5BC11A2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FAA748-C5C2-4A3D-9F77-8809EC8AB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mt-MT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mt-M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5044175-E80B-4302-A07F-0231B75D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5BE0CE8-9D12-477C-8521-B85CEF40E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  <p:sldLayoutId id="2147485868" r:id="rId2"/>
    <p:sldLayoutId id="2147485869" r:id="rId3"/>
    <p:sldLayoutId id="2147485870" r:id="rId4"/>
    <p:sldLayoutId id="2147485871" r:id="rId5"/>
    <p:sldLayoutId id="2147485872" r:id="rId6"/>
    <p:sldLayoutId id="2147485873" r:id="rId7"/>
    <p:sldLayoutId id="2147485874" r:id="rId8"/>
    <p:sldLayoutId id="2147485875" r:id="rId9"/>
    <p:sldLayoutId id="2147485876" r:id="rId10"/>
    <p:sldLayoutId id="2147485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3203650"/>
            <a:ext cx="22360094" cy="640871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Dewteronomju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6, 4-13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1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4723272"/>
            <a:ext cx="233997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707" y="1043410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4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84109" y="1156458"/>
            <a:ext cx="2228865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fortizza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ħellies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635698"/>
            <a:ext cx="233997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55547" y="1442210"/>
            <a:ext cx="2221721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tiegħi, sur 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tarka tiegħi,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555547" y="1299334"/>
            <a:ext cx="22288655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il-Mulej, li hu ta’ min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meħlus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635698"/>
            <a:ext cx="233997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576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55547" y="1370772"/>
            <a:ext cx="2221721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il-Mulej!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tiegħi!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imfaħħar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626985" y="1513648"/>
            <a:ext cx="2214577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jkabbar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-sultan tiegħu. </a:t>
            </a:r>
          </a:p>
          <a:p>
            <a:pPr algn="ctr" eaLnBrk="1" hangingPunct="1"/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mħabbtu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midluk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635698"/>
            <a:ext cx="233997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45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84109" y="297921"/>
            <a:ext cx="22360094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kellem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lill-poplu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357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26985" y="1484085"/>
            <a:ext cx="22145780" cy="96334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Is-salvatur tagħna, Kristu Ġesù, qered il-mewt, u dawwal il-ħajja bla tmiem     permezz tal-Evanġelju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501411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904" y="1227896"/>
            <a:ext cx="22645846" cy="95433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17, 14-20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555547" y="1484085"/>
            <a:ext cx="2228865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raġel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għarkobbtejh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endParaRPr lang="en-US" sz="155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u qallu: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12671" y="1484085"/>
            <a:ext cx="2257440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marid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b’tal-qamar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ħafna; </a:t>
            </a:r>
            <a:endParaRPr lang="en-US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41233" y="282111"/>
            <a:ext cx="2257440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sikwit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jew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iżda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ifejquh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1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12671" y="258101"/>
            <a:ext cx="22431532" cy="1440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nissaportikom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Ġibuhuli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682651" y="1484085"/>
            <a:ext cx="2243153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Imbagħad Ġesù </a:t>
            </a:r>
            <a:r>
              <a:rPr lang="en-US" sz="15500" dirty="0" err="1">
                <a:latin typeface="Times New Roman" pitchFamily="18" charset="0"/>
              </a:rPr>
              <a:t>hedded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bis-</a:t>
            </a:r>
            <a:r>
              <a:rPr lang="en-US" sz="15500" dirty="0" err="1">
                <a:latin typeface="Times New Roman" pitchFamily="18" charset="0"/>
              </a:rPr>
              <a:t>sħiħ</a:t>
            </a:r>
            <a:r>
              <a:rPr lang="en-US" sz="15500" dirty="0">
                <a:latin typeface="Times New Roman" pitchFamily="18" charset="0"/>
              </a:rPr>
              <a:t> lix-</a:t>
            </a:r>
            <a:r>
              <a:rPr lang="en-US" sz="15500" dirty="0" err="1">
                <a:latin typeface="Times New Roman" pitchFamily="18" charset="0"/>
              </a:rPr>
              <a:t>xitan</a:t>
            </a:r>
            <a:r>
              <a:rPr lang="en-US" sz="15500" dirty="0">
                <a:latin typeface="Times New Roman" pitchFamily="18" charset="0"/>
              </a:rPr>
              <a:t>, u dan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ħareġ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minnu</a:t>
            </a:r>
            <a:r>
              <a:rPr lang="en-US" sz="15500" dirty="0">
                <a:latin typeface="Times New Roman" pitchFamily="18" charset="0"/>
              </a:rPr>
              <a:t>, u minn dak 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ħin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stess</a:t>
            </a:r>
            <a:r>
              <a:rPr lang="en-US" sz="15500" dirty="0">
                <a:latin typeface="Times New Roman" pitchFamily="18" charset="0"/>
              </a:rPr>
              <a:t> it-</a:t>
            </a:r>
            <a:r>
              <a:rPr lang="en-US" sz="15500" dirty="0" err="1">
                <a:latin typeface="Times New Roman" pitchFamily="18" charset="0"/>
              </a:rPr>
              <a:t>tifel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fieq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84109" y="291450"/>
            <a:ext cx="2243153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Wara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resqu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Ġesù </a:t>
            </a:r>
            <a:r>
              <a:rPr lang="en-US" sz="15500" dirty="0" err="1">
                <a:latin typeface="Times New Roman" pitchFamily="18" charset="0"/>
              </a:rPr>
              <a:t>għalihom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weħidhom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rnexxilniex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inkeċċuh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84109" y="210673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lill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-Mulej, Alla tiegħek,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b’qalbek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kollha,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b’ruħek</a:t>
            </a:r>
            <a:endParaRPr lang="en-GB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k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ollha</a:t>
            </a: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 u b’saħħtek kollha.</a:t>
            </a:r>
            <a:endParaRPr lang="en-US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Żomm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f’qalbek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dan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il-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kliem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dawn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555547" y="1484085"/>
            <a:ext cx="2228865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U hu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żgħira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555547" y="1484085"/>
            <a:ext cx="2228865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żerriegħa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mustarda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muntanja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48390" y="291450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Warrab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twarrab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7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58715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5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12671" y="0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il-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kmandamenti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li qiegħed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nagħtik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illum.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Tennihom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lil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uliedek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tkellem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fuqhom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meta tkun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f’darek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u meta tkun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miexi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fit-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triq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12671" y="282111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u meta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timtedd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u meta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tqum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;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torbothom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b’sinjal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ma’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idek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ddelilhom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bejn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għajnejk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tiktibhom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mal-</a:t>
            </a: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ġ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nub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84109" y="282111"/>
            <a:ext cx="2243153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tal-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bibien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fuq il-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bwieb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tiegħek.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Il-Mulej, Alla tiegħek,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idaħħlek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fl-art li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ħalef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lil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missirietek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lil Abraham,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412671" y="282111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lil Iżakk, u lil Ġ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akobb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li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jagħtiha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lilek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bliet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kbar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sbieħ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li int ma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bnejtx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;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djar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mimlija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b’kull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ġ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id li ma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ħżintx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int;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555547" y="282111"/>
            <a:ext cx="22288656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bjar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imħaffrin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li ma</a:t>
            </a: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ħaffirthomx int;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dwieli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żebbuġ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li ma</a:t>
            </a:r>
            <a:r>
              <a:rPr lang="mt-MT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ħawwilthomx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int;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tiekol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tixba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’. Qis li ma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tinsiex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lill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-Mulej, </a:t>
            </a:r>
          </a:p>
        </p:txBody>
      </p:sp>
    </p:spTree>
    <p:extLst>
      <p:ext uri="{BB962C8B-B14F-4D97-AF65-F5344CB8AC3E}">
        <p14:creationId xmlns:p14="http://schemas.microsoft.com/office/powerpoint/2010/main" val="317208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555547" y="291450"/>
            <a:ext cx="22288656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6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li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ħarġek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mill-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Eġittu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, minn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dar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il-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jasar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Tibża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’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mill-Mulej, Alla tiegħek,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lilu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sservi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taħlef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3300"/>
                </a:solidFill>
                <a:latin typeface="Times New Roman" pitchFamily="18" charset="0"/>
              </a:rPr>
              <a:t>b’ismu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7208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553</Words>
  <Application>Microsoft Office PowerPoint</Application>
  <PresentationFormat>Custom</PresentationFormat>
  <Paragraphs>79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146</cp:revision>
  <dcterms:created xsi:type="dcterms:W3CDTF">2008-12-28T11:50:57Z</dcterms:created>
  <dcterms:modified xsi:type="dcterms:W3CDTF">2023-06-04T03:37:21Z</dcterms:modified>
</cp:coreProperties>
</file>