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0" r:id="rId2"/>
    <p:sldId id="321" r:id="rId3"/>
    <p:sldId id="322" r:id="rId4"/>
    <p:sldId id="323" r:id="rId5"/>
    <p:sldId id="324" r:id="rId6"/>
    <p:sldId id="347" r:id="rId7"/>
    <p:sldId id="325" r:id="rId8"/>
    <p:sldId id="326" r:id="rId9"/>
    <p:sldId id="327" r:id="rId10"/>
    <p:sldId id="348" r:id="rId11"/>
    <p:sldId id="349" r:id="rId12"/>
    <p:sldId id="328" r:id="rId13"/>
    <p:sldId id="329" r:id="rId14"/>
    <p:sldId id="330" r:id="rId15"/>
    <p:sldId id="331" r:id="rId16"/>
    <p:sldId id="332" r:id="rId17"/>
    <p:sldId id="333" r:id="rId18"/>
    <p:sldId id="346" r:id="rId19"/>
    <p:sldId id="334" r:id="rId20"/>
    <p:sldId id="335" r:id="rId21"/>
    <p:sldId id="336" r:id="rId22"/>
    <p:sldId id="337" r:id="rId23"/>
    <p:sldId id="350" r:id="rId24"/>
    <p:sldId id="338" r:id="rId25"/>
    <p:sldId id="352" r:id="rId26"/>
    <p:sldId id="339" r:id="rId27"/>
    <p:sldId id="351" r:id="rId28"/>
    <p:sldId id="353" r:id="rId29"/>
    <p:sldId id="340" r:id="rId30"/>
    <p:sldId id="341" r:id="rId31"/>
    <p:sldId id="342" r:id="rId32"/>
    <p:sldId id="343" r:id="rId33"/>
    <p:sldId id="354" r:id="rId34"/>
    <p:sldId id="344" r:id="rId35"/>
    <p:sldId id="345" r:id="rId36"/>
  </p:sldIdLst>
  <p:sldSz cx="23402925" cy="12601575"/>
  <p:notesSz cx="6858000" cy="9144000"/>
  <p:defaultTextStyle>
    <a:defPPr>
      <a:defRPr lang="en-US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98" y="102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8605" y="3042202"/>
            <a:ext cx="21645714" cy="6517169"/>
          </a:xfrm>
          <a:prstGeom prst="rect">
            <a:avLst/>
          </a:prstGeom>
        </p:spPr>
        <p:txBody>
          <a:bodyPr wrap="square" lIns="205740" tIns="102870" rIns="205740" bIns="102870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ta' </a:t>
            </a:r>
          </a:p>
          <a:p>
            <a:pPr algn="ctr"/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Esdra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</a:t>
            </a:r>
            <a:r>
              <a:rPr lang="mt-MT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1, 1-6</a:t>
            </a:r>
            <a:endParaRPr lang="mt-MT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58540"/>
            <a:ext cx="22645846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xorta ta’ offerti li għamlu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minn rajhom, dawk kollha li kienu joqogħdu madwarhom tawhom ukoll kull xorta ta’ offerti ta’</a:t>
            </a:r>
          </a:p>
        </p:txBody>
      </p:sp>
    </p:spTree>
    <p:extLst>
      <p:ext uri="{BB962C8B-B14F-4D97-AF65-F5344CB8AC3E}">
        <p14:creationId xmlns:p14="http://schemas.microsoft.com/office/powerpoint/2010/main" val="187765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539" y="2619010"/>
            <a:ext cx="22645846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fidda u deheb, ġid u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bhejjem, u offerti ta’ valur kbir.</a:t>
            </a:r>
          </a:p>
        </p:txBody>
      </p:sp>
    </p:spTree>
    <p:extLst>
      <p:ext uri="{BB962C8B-B14F-4D97-AF65-F5344CB8AC3E}">
        <p14:creationId xmlns:p14="http://schemas.microsoft.com/office/powerpoint/2010/main" val="187765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438" y="3811644"/>
            <a:ext cx="224840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727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380915" y="1345042"/>
            <a:ext cx="20641093" cy="94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mt-MT" sz="1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 f’għemilu </a:t>
            </a:r>
          </a:p>
          <a:p>
            <a:pPr algn="ctr">
              <a:defRPr/>
            </a:pP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magħna!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24" y="1426375"/>
            <a:ext cx="2137827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l-Mulej reġġa’ lura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l-imjassra ta’ Sijon,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konna qisna mitlufa f’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olma; 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24" y="1426375"/>
            <a:ext cx="2137827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bid-daħk imtela fommna,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bl-għajjat ta’ ferħ ilsienna.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0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28755"/>
            <a:ext cx="22788722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bdew jgħidu fost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il-ġnus: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“Kbir f’għemilu l-Mulej magħhom.”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443135"/>
            <a:ext cx="2278872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 f’għemilu l-Mulej magħna!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aħna bil-ferħ imtlejna.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167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Fl-ewwel sena ta’Ċiru, sultan tal-Persja, biex iseħħ dak li kien qal il-Mulej minn fomm Ġeremija, </a:t>
            </a:r>
          </a:p>
          <a:p>
            <a:r>
              <a:rPr lang="mt-MT" sz="15500" dirty="0">
                <a:latin typeface="Times New Roman" pitchFamily="18" charset="0"/>
              </a:rPr>
              <a:t>il-Mulej qanqal lil Ċiru, 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24" y="233741"/>
            <a:ext cx="2137827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Biddel, Mulej, xortina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bħall-widien tan-Negeb!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li jiżirgħu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fid-dmugħ jaħsdu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bl-għana ta’ ferħ.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083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539" y="1426375"/>
            <a:ext cx="22645846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u sejrin, imorru jibku,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iġorru ż-żerriegħa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għaż-żrigħ.</a:t>
            </a:r>
          </a:p>
        </p:txBody>
      </p:sp>
    </p:spTree>
    <p:extLst>
      <p:ext uri="{BB962C8B-B14F-4D97-AF65-F5344CB8AC3E}">
        <p14:creationId xmlns:p14="http://schemas.microsoft.com/office/powerpoint/2010/main" val="252546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539" y="2619010"/>
            <a:ext cx="22645846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huma u ġejjin lura,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 b’għana ta’ ferħ,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iġorru l-qatet f’idejhom.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68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6744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884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438" y="2619010"/>
            <a:ext cx="22484048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ekk għandu jiddi d-dawl tagħkom quddiem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il-bnedmin,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438" y="1426375"/>
            <a:ext cx="22484048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 jaraw l-għemejjel tajba tagħkom u jagħtu glorja lil Missierkom li hu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fis-smewwiet.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6341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4700" y="1611041"/>
            <a:ext cx="22713524" cy="93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16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54735"/>
            <a:ext cx="22645846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sultan tal-Persja, biex joħroġ proklama fis-saltna tiegħu kollha, saħansitra bil-miktub, li tgħid: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“Hekk jgħid Ċiru s-sultan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47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27772"/>
            <a:ext cx="22574408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qal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lill-folla: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“Ħadd ma jixgħel musbieħ u jgħattih b’għatu jew iqiegħdu taħt sodda, imma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157119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jqiegħdu fuq l-imnara, biex kull min jidħol ġewwa jara d-dawl. Għax ma hemm xejn moħbi li ma għadx jidher, u xejn ma hemm</a:t>
            </a:r>
          </a:p>
        </p:txBody>
      </p:sp>
    </p:spTree>
    <p:extLst>
      <p:ext uri="{BB962C8B-B14F-4D97-AF65-F5344CB8AC3E}">
        <p14:creationId xmlns:p14="http://schemas.microsoft.com/office/powerpoint/2010/main" val="3736087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85681"/>
            <a:ext cx="22717284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mistur li ma għadx jingħaraf u jinġieb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għad-dawl.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oqogħdu attenti kif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tisimgħu! G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ax min</a:t>
            </a:r>
          </a:p>
        </p:txBody>
      </p:sp>
    </p:spTree>
    <p:extLst>
      <p:ext uri="{BB962C8B-B14F-4D97-AF65-F5344CB8AC3E}">
        <p14:creationId xmlns:p14="http://schemas.microsoft.com/office/powerpoint/2010/main" val="1165266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1426375"/>
            <a:ext cx="22717284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għandu, jingħatalu; u min ma għandux, jitteħidlu saħansitra dak li jaħseb li għandu.”</a:t>
            </a:r>
          </a:p>
        </p:txBody>
      </p:sp>
    </p:spTree>
    <p:extLst>
      <p:ext uri="{BB962C8B-B14F-4D97-AF65-F5344CB8AC3E}">
        <p14:creationId xmlns:p14="http://schemas.microsoft.com/office/powerpoint/2010/main" val="1165266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8572" y="3811644"/>
            <a:ext cx="2214578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1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1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17284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tal-Persja: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 Alla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tas-smewwiet, tani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s-saltniet kollha tal-art, u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qabbadni nibnilu tempju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f’Ġerusalemm, belt ta’</a:t>
            </a:r>
          </a:p>
        </p:txBody>
      </p:sp>
    </p:spTree>
    <p:extLst>
      <p:ext uri="{BB962C8B-B14F-4D97-AF65-F5344CB8AC3E}">
        <p14:creationId xmlns:p14="http://schemas.microsoft.com/office/powerpoint/2010/main" val="365905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860160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Ġuda. Kull min hemm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 mill-poplu kollu tiegħu, ħa jkun miegħu Alla tiegħu! Ħa jitla’ Ġerusalemm, belt ta’</a:t>
            </a:r>
          </a:p>
        </p:txBody>
      </p:sp>
    </p:spTree>
    <p:extLst>
      <p:ext uri="{BB962C8B-B14F-4D97-AF65-F5344CB8AC3E}">
        <p14:creationId xmlns:p14="http://schemas.microsoft.com/office/powerpoint/2010/main" val="170087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860160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Ġuda, u jibni t-tempju</a:t>
            </a:r>
          </a:p>
          <a:p>
            <a:pPr lvl="0"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Alla ta’ Iżrael. Hu Alla li qiegħed Ġerusalemm. U kull min fadal mill-poplu tiegħu, </a:t>
            </a:r>
          </a:p>
        </p:txBody>
      </p:sp>
    </p:spTree>
    <p:extLst>
      <p:ext uri="{BB962C8B-B14F-4D97-AF65-F5344CB8AC3E}">
        <p14:creationId xmlns:p14="http://schemas.microsoft.com/office/powerpoint/2010/main" val="170087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860160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 fejn qiegħed, ħa</a:t>
            </a:r>
          </a:p>
          <a:p>
            <a:pPr lvl="0"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jgħinuh in-nies tal-post b’fidda, deheb, ġid, </a:t>
            </a:r>
          </a:p>
          <a:p>
            <a:pPr lvl="0" algn="ctr"/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bhejjem, u offerti oħra minn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rajhom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lit-tempju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Alla, </a:t>
            </a:r>
          </a:p>
        </p:txBody>
      </p:sp>
    </p:spTree>
    <p:extLst>
      <p:ext uri="{BB962C8B-B14F-4D97-AF65-F5344CB8AC3E}">
        <p14:creationId xmlns:p14="http://schemas.microsoft.com/office/powerpoint/2010/main" val="171231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167488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lvl="0"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hemm f’Ġerusalemm.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r>
              <a:rPr lang="mt-MT" sz="15500" dirty="0">
                <a:latin typeface="Times New Roman" pitchFamily="18" charset="0"/>
              </a:rPr>
              <a:t>Il-kapijiet ta’ djar missirijiethom ta’ Ġuda u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ta’ Benjamin, il-qassisin u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l-Leviti, u dawk kollha li</a:t>
            </a:r>
          </a:p>
        </p:txBody>
      </p:sp>
    </p:spTree>
    <p:extLst>
      <p:ext uri="{BB962C8B-B14F-4D97-AF65-F5344CB8AC3E}">
        <p14:creationId xmlns:p14="http://schemas.microsoft.com/office/powerpoint/2010/main" val="26269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58540"/>
            <a:ext cx="22645846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Alla qanqalhom, qamu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għalhekk biex jitilgħu </a:t>
            </a:r>
            <a:r>
              <a:rPr lang="mt-MT" sz="15500" spc="-300" dirty="0">
                <a:latin typeface="Times New Roman" pitchFamily="18" charset="0"/>
              </a:rPr>
              <a:t>Ġerusalemm ħa jibnu </a:t>
            </a:r>
          </a:p>
          <a:p>
            <a:pPr lvl="0"/>
            <a:r>
              <a:rPr lang="mt-MT" sz="15500" dirty="0">
                <a:latin typeface="Times New Roman" pitchFamily="18" charset="0"/>
              </a:rPr>
              <a:t>t-tempju tal-Mulej hemmhekk. Barra kull</a:t>
            </a:r>
          </a:p>
        </p:txBody>
      </p:sp>
    </p:spTree>
    <p:extLst>
      <p:ext uri="{BB962C8B-B14F-4D97-AF65-F5344CB8AC3E}">
        <p14:creationId xmlns:p14="http://schemas.microsoft.com/office/powerpoint/2010/main" val="18776505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523</Words>
  <Application>Microsoft Office PowerPoint</Application>
  <PresentationFormat>Custom</PresentationFormat>
  <Paragraphs>86</Paragraphs>
  <Slides>35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63</cp:revision>
  <dcterms:created xsi:type="dcterms:W3CDTF">2011-07-27T18:10:14Z</dcterms:created>
  <dcterms:modified xsi:type="dcterms:W3CDTF">2023-07-15T08:22:14Z</dcterms:modified>
</cp:coreProperties>
</file>