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</p:sldMasterIdLst>
  <p:notesMasterIdLst>
    <p:notesMasterId r:id="rId45"/>
  </p:notesMasterIdLst>
  <p:sldIdLst>
    <p:sldId id="259" r:id="rId3"/>
    <p:sldId id="265" r:id="rId4"/>
    <p:sldId id="266" r:id="rId5"/>
    <p:sldId id="267" r:id="rId6"/>
    <p:sldId id="303" r:id="rId7"/>
    <p:sldId id="268" r:id="rId8"/>
    <p:sldId id="304" r:id="rId9"/>
    <p:sldId id="294" r:id="rId10"/>
    <p:sldId id="295" r:id="rId11"/>
    <p:sldId id="269" r:id="rId12"/>
    <p:sldId id="288" r:id="rId13"/>
    <p:sldId id="270" r:id="rId14"/>
    <p:sldId id="271" r:id="rId15"/>
    <p:sldId id="289" r:id="rId16"/>
    <p:sldId id="296" r:id="rId17"/>
    <p:sldId id="275" r:id="rId18"/>
    <p:sldId id="290" r:id="rId19"/>
    <p:sldId id="297" r:id="rId20"/>
    <p:sldId id="276" r:id="rId21"/>
    <p:sldId id="291" r:id="rId22"/>
    <p:sldId id="298" r:id="rId23"/>
    <p:sldId id="311" r:id="rId24"/>
    <p:sldId id="260" r:id="rId25"/>
    <p:sldId id="310" r:id="rId26"/>
    <p:sldId id="261" r:id="rId27"/>
    <p:sldId id="277" r:id="rId28"/>
    <p:sldId id="278" r:id="rId29"/>
    <p:sldId id="305" r:id="rId30"/>
    <p:sldId id="279" r:id="rId31"/>
    <p:sldId id="280" r:id="rId32"/>
    <p:sldId id="306" r:id="rId33"/>
    <p:sldId id="282" r:id="rId34"/>
    <p:sldId id="283" r:id="rId35"/>
    <p:sldId id="307" r:id="rId36"/>
    <p:sldId id="284" r:id="rId37"/>
    <p:sldId id="285" r:id="rId38"/>
    <p:sldId id="308" r:id="rId39"/>
    <p:sldId id="286" r:id="rId40"/>
    <p:sldId id="309" r:id="rId41"/>
    <p:sldId id="287" r:id="rId42"/>
    <p:sldId id="300" r:id="rId43"/>
    <p:sldId id="292" r:id="rId44"/>
  </p:sldIdLst>
  <p:sldSz cx="23399750" cy="12599988"/>
  <p:notesSz cx="6858000" cy="9144000"/>
  <p:defaultTextStyle>
    <a:defPPr>
      <a:defRPr lang="en-US"/>
    </a:defPPr>
    <a:lvl1pPr marL="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FCD5B5"/>
    <a:srgbClr val="0000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343" autoAdjust="0"/>
  </p:normalViewPr>
  <p:slideViewPr>
    <p:cSldViewPr>
      <p:cViewPr>
        <p:scale>
          <a:sx n="39" d="100"/>
          <a:sy n="39" d="100"/>
        </p:scale>
        <p:origin x="180" y="630"/>
      </p:cViewPr>
      <p:guideLst>
        <p:guide orient="horz" pos="3969"/>
        <p:guide pos="73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5E4F80-CF40-4CC5-B70B-0906E3554C1C}" type="datetimeFigureOut">
              <a:rPr lang="en-US" smtClean="0"/>
              <a:pPr/>
              <a:t>6/19/2023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AAD9E-170F-4D07-B5FB-E2CE88A153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331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468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345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481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E2203-0FBE-44A7-8C1B-93C9E2D72E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492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B3B02-4C8E-45DD-AA8A-588B3B2A29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007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1FB5D-D0D2-4F2D-AB0C-030B425184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268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C542E-9A90-4FFA-B3A7-2CCE293AB5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2886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A0D0E-DD4E-4C7D-AFB1-74BE88AD26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023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27FC4-A60D-4689-A8C9-562704FE4E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4818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0DAC6-AF76-4D6B-8005-8B9062E931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233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828D3-5044-4FCF-9745-2D6D5B55F9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574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3940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23117-3291-4518-BF8F-3786550017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4533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FB950-6D9C-4D85-B6C2-9017556835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4488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07977-0537-42B2-9A1B-B0D1CE5365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717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36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763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661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90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705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212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53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/>
            </a:lvl1pPr>
          </a:lstStyle>
          <a:p>
            <a:pPr>
              <a:defRPr/>
            </a:pPr>
            <a:fld id="{850830BF-B8E2-4ED4-8B8D-D2D309F515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918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fld id="{4D4C3667-02B0-4679-8D14-B15A0BE17B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10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itle 1"/>
          <p:cNvSpPr>
            <a:spLocks noGrp="1"/>
          </p:cNvSpPr>
          <p:nvPr>
            <p:ph type="title"/>
          </p:nvPr>
        </p:nvSpPr>
        <p:spPr>
          <a:xfrm>
            <a:off x="-10942" y="1944304"/>
            <a:ext cx="23399750" cy="8712968"/>
          </a:xfrm>
        </p:spPr>
        <p:txBody>
          <a:bodyPr anchor="t" anchorCtr="0"/>
          <a:lstStyle/>
          <a:p>
            <a:pPr eaLnBrk="1" hangingPunct="1"/>
            <a:r>
              <a:rPr lang="en-US" sz="15500" b="1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Qari</a:t>
            </a:r>
            <a:r>
              <a:rPr lang="en-US" sz="15500" b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</a:t>
            </a:r>
            <a:r>
              <a:rPr lang="mt-MT" sz="15500" b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ll</a:t>
            </a:r>
            <a:r>
              <a:rPr lang="en-US" sz="15500" b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</a:t>
            </a:r>
            <a:r>
              <a:rPr lang="mt-MT" sz="15500" b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Ewwel Ittra </a:t>
            </a:r>
            <a:r>
              <a:rPr lang="en-US" sz="15500" b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ta’ </a:t>
            </a:r>
            <a:r>
              <a:rPr lang="en-US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br>
              <a:rPr lang="en-US" sz="15500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en-US" sz="15500" b="1" dirty="0">
                <a:solidFill>
                  <a:srgbClr val="0000CC"/>
                </a:solidFill>
                <a:latin typeface="Times New Roman" pitchFamily="18" charset="0"/>
              </a:rPr>
              <a:t>San Pawl </a:t>
            </a:r>
            <a:r>
              <a:rPr lang="en-US" sz="15500" b="1" dirty="0" err="1">
                <a:solidFill>
                  <a:srgbClr val="0000CC"/>
                </a:solidFill>
                <a:latin typeface="Times New Roman" pitchFamily="18" charset="0"/>
              </a:rPr>
              <a:t>Appostlu</a:t>
            </a:r>
            <a:r>
              <a:rPr lang="en-US" sz="155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br>
              <a:rPr lang="mt-MT" sz="15500" b="1" dirty="0">
                <a:solidFill>
                  <a:srgbClr val="0000CC"/>
                </a:solidFill>
                <a:latin typeface="Times New Roman" pitchFamily="18" charset="0"/>
              </a:rPr>
            </a:br>
            <a:r>
              <a:rPr lang="en-US" sz="15500" b="1" dirty="0">
                <a:solidFill>
                  <a:srgbClr val="0000CC"/>
                </a:solidFill>
                <a:latin typeface="Times New Roman" pitchFamily="18" charset="0"/>
              </a:rPr>
              <a:t>li</a:t>
            </a:r>
            <a:r>
              <a:rPr lang="mt-MT" sz="15500" b="1" dirty="0">
                <a:solidFill>
                  <a:srgbClr val="0000CC"/>
                </a:solidFill>
                <a:latin typeface="Times New Roman" pitchFamily="18" charset="0"/>
              </a:rPr>
              <a:t>t-</a:t>
            </a:r>
            <a:r>
              <a:rPr lang="en-US" sz="15500" b="1" dirty="0" err="1">
                <a:solidFill>
                  <a:srgbClr val="0000CC"/>
                </a:solidFill>
                <a:latin typeface="Times New Roman" pitchFamily="18" charset="0"/>
              </a:rPr>
              <a:t>Tessalonkin</a:t>
            </a:r>
            <a:br>
              <a:rPr lang="en-US" sz="14500" dirty="0">
                <a:solidFill>
                  <a:srgbClr val="0000CC"/>
                </a:solidFill>
                <a:latin typeface="Times New Roman" pitchFamily="18" charset="0"/>
              </a:rPr>
            </a:b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1 Tess 4, 13-18</a:t>
            </a:r>
            <a:br>
              <a:rPr lang="en-GB" sz="9600" b="1" i="1" dirty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</a:br>
            <a:endParaRPr lang="en-US" sz="14500" dirty="0">
              <a:solidFill>
                <a:srgbClr val="0000CC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807735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8795" y="1403450"/>
            <a:ext cx="19448019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Għannu lill-Mulej għanja ġdida;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għannu lill-Mulej 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fl-art kollha!</a:t>
            </a:r>
          </a:p>
        </p:txBody>
      </p:sp>
    </p:spTree>
    <p:extLst>
      <p:ext uri="{BB962C8B-B14F-4D97-AF65-F5344CB8AC3E}">
        <p14:creationId xmlns:p14="http://schemas.microsoft.com/office/powerpoint/2010/main" val="4002167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0803" y="1259434"/>
            <a:ext cx="19499844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Xandru fost il-ġnus 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is-sebħ tiegħu,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fost il-popli kollha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l-għeġubijiet tiegħu.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368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51722"/>
            <a:ext cx="2339975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Il-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ġej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biex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jagħmel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ħaqq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mill-art</a:t>
            </a:r>
          </a:p>
        </p:txBody>
      </p:sp>
    </p:spTree>
    <p:extLst>
      <p:ext uri="{BB962C8B-B14F-4D97-AF65-F5344CB8AC3E}">
        <p14:creationId xmlns:p14="http://schemas.microsoft.com/office/powerpoint/2010/main" val="144220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7504" y="1331442"/>
            <a:ext cx="19505459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 kbir il-Mulej,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ta’min ifaħħru ħafna,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tal-biża’ aktar </a:t>
            </a:r>
            <a:endParaRPr lang="en-GB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mill-allat kollha.</a:t>
            </a:r>
          </a:p>
        </p:txBody>
      </p:sp>
    </p:spTree>
    <p:extLst>
      <p:ext uri="{BB962C8B-B14F-4D97-AF65-F5344CB8AC3E}">
        <p14:creationId xmlns:p14="http://schemas.microsoft.com/office/powerpoint/2010/main" val="923940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9512" y="1403450"/>
            <a:ext cx="19505459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 kollha frugħa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l-allat tal-popli;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Jaħweh hu li għamel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is-smewwiet!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538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51722"/>
            <a:ext cx="2339975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Il-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ġej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biex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jagħmel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ħaqq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mill-art</a:t>
            </a:r>
          </a:p>
        </p:txBody>
      </p:sp>
    </p:spTree>
    <p:extLst>
      <p:ext uri="{BB962C8B-B14F-4D97-AF65-F5344CB8AC3E}">
        <p14:creationId xmlns:p14="http://schemas.microsoft.com/office/powerpoint/2010/main" val="1474766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6787" y="1547466"/>
            <a:ext cx="19519422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 jifirħu s-smewwiet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tithenna l-art,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 jħabbat il-baħar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kulma fih,</a:t>
            </a:r>
          </a:p>
        </p:txBody>
      </p:sp>
    </p:spTree>
    <p:extLst>
      <p:ext uri="{BB962C8B-B14F-4D97-AF65-F5344CB8AC3E}">
        <p14:creationId xmlns:p14="http://schemas.microsoft.com/office/powerpoint/2010/main" val="14132225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8755" y="1331442"/>
            <a:ext cx="20069805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 jifraħ ir-raba’ </a:t>
            </a:r>
            <a:endParaRPr lang="en-GB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kulma fih,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jgħannu bil-ferħ </a:t>
            </a:r>
            <a:endParaRPr lang="en-GB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is-siġar kollha tal-bosk.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5405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51722"/>
            <a:ext cx="2339975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Il-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ġej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biex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jagħmel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ħaqq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mill-art</a:t>
            </a:r>
          </a:p>
        </p:txBody>
      </p:sp>
    </p:spTree>
    <p:extLst>
      <p:ext uri="{BB962C8B-B14F-4D97-AF65-F5344CB8AC3E}">
        <p14:creationId xmlns:p14="http://schemas.microsoft.com/office/powerpoint/2010/main" val="19738622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2771" y="1259434"/>
            <a:ext cx="19547496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Quddiem il-Mulej, 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 ġej,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 ġej biex jagħmel ħaqq mill-art.</a:t>
            </a:r>
          </a:p>
        </p:txBody>
      </p:sp>
    </p:spTree>
    <p:extLst>
      <p:ext uri="{BB962C8B-B14F-4D97-AF65-F5344CB8AC3E}">
        <p14:creationId xmlns:p14="http://schemas.microsoft.com/office/powerpoint/2010/main" val="699885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1266" y="329991"/>
            <a:ext cx="22217218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itchFamily="18" charset="0"/>
              </a:rPr>
              <a:t>Ma rridux li ma tkunux tafu, ħuti, fuq il-mejtin biex ma ssewdux qalbkom bħall-oħrajn li ma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għandhomx tama. </a:t>
            </a:r>
          </a:p>
        </p:txBody>
      </p:sp>
    </p:spTree>
    <p:extLst>
      <p:ext uri="{BB962C8B-B14F-4D97-AF65-F5344CB8AC3E}">
        <p14:creationId xmlns:p14="http://schemas.microsoft.com/office/powerpoint/2010/main" val="38495886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8079" y="1475458"/>
            <a:ext cx="21715004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Hu jagħmel ħaqq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mid-dinja bil-ġustizzja,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mill-popli bis-sewwa tiegħu.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5115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51722"/>
            <a:ext cx="2339975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Il-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ġej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biex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jagħmel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ħaqq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mill-art</a:t>
            </a:r>
          </a:p>
        </p:txBody>
      </p:sp>
    </p:spTree>
    <p:extLst>
      <p:ext uri="{BB962C8B-B14F-4D97-AF65-F5344CB8AC3E}">
        <p14:creationId xmlns:p14="http://schemas.microsoft.com/office/powerpoint/2010/main" val="19427104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83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5120394"/>
            <a:ext cx="23399750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0" y="2411562"/>
            <a:ext cx="23399750" cy="72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L</a:t>
            </a: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-ispirtu tal-Mulej fuqi: </a:t>
            </a:r>
            <a:endParaRPr lang="en-GB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+mn-cs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bagħatni nwassal il-bxara </a:t>
            </a:r>
            <a:endParaRPr lang="en-GB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+mn-cs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t-tajba lill-fqajrin.</a:t>
            </a:r>
            <a:endParaRPr lang="en-GB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98338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83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4263138"/>
            <a:ext cx="23360171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-15586" y="1668750"/>
            <a:ext cx="23399750" cy="92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Qari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 mill-Evan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u 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skont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b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</a:b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San </a:t>
            </a:r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Luqa</a:t>
            </a:r>
            <a:endParaRPr lang="en-GB" sz="155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Lq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4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,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16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-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30</a:t>
            </a:r>
            <a:endParaRPr lang="en-US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  <a:p>
            <a:pPr lvl="0" algn="ctr" eaLnBrk="0" hangingPunct="0">
              <a:lnSpc>
                <a:spcPct val="120000"/>
              </a:lnSpc>
              <a:defRPr/>
            </a:pPr>
            <a:r>
              <a:rPr lang="en-GB" sz="15500" b="1" i="1" kern="0" spc="-55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R:/ </a:t>
            </a:r>
            <a:r>
              <a:rPr lang="en-GB" sz="15500" b="1" i="1" kern="0" spc="-55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Glorja</a:t>
            </a:r>
            <a:r>
              <a:rPr lang="en-GB" sz="15500" b="1" i="1" kern="0" spc="-55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kern="0" spc="-55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lilek</a:t>
            </a:r>
            <a:r>
              <a:rPr lang="en-GB" sz="15500" b="1" i="1" kern="0" spc="-55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kern="0" spc="-55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Mulej</a:t>
            </a:r>
            <a:endParaRPr lang="en-GB" sz="8084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Boo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0332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8423" y="257983"/>
            <a:ext cx="21802652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5500" dirty="0" err="1">
                <a:latin typeface="Times New Roman" pitchFamily="18" charset="0"/>
              </a:rPr>
              <a:t>F’dak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en-GB" sz="15500" dirty="0" err="1">
                <a:latin typeface="Times New Roman" pitchFamily="18" charset="0"/>
              </a:rPr>
              <a:t>iż-żmien</a:t>
            </a:r>
            <a:r>
              <a:rPr lang="en-GB" sz="15500" dirty="0">
                <a:latin typeface="Times New Roman" pitchFamily="18" charset="0"/>
              </a:rPr>
              <a:t>, </a:t>
            </a:r>
            <a:r>
              <a:rPr lang="mt-MT" sz="15500" dirty="0">
                <a:latin typeface="Times New Roman" pitchFamily="18" charset="0"/>
              </a:rPr>
              <a:t>Ġ</a:t>
            </a:r>
            <a:r>
              <a:rPr lang="en-GB" sz="15500" dirty="0" err="1">
                <a:latin typeface="Times New Roman" pitchFamily="18" charset="0"/>
              </a:rPr>
              <a:t>esù</a:t>
            </a:r>
            <a:r>
              <a:rPr lang="en-GB" sz="15500" dirty="0">
                <a:latin typeface="Times New Roman" pitchFamily="18" charset="0"/>
              </a:rPr>
              <a:t> </a:t>
            </a:r>
          </a:p>
          <a:p>
            <a:r>
              <a:rPr lang="mt-MT" sz="15500" dirty="0">
                <a:latin typeface="Times New Roman" pitchFamily="18" charset="0"/>
              </a:rPr>
              <a:t>ġie Nazaret fejn kien trabba. Daħal fis-sinagoga tagħhom, kif kien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imdorri jagħmel nhar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ta’ Sibt, </a:t>
            </a:r>
            <a:endParaRPr lang="en-GB" sz="155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1082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5547" y="210673"/>
            <a:ext cx="22217218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5500" dirty="0">
                <a:latin typeface="Times New Roman" pitchFamily="18" charset="0"/>
              </a:rPr>
              <a:t>u qam biex jaqra. Tawh f’idejh il-ktieb ta’ Isaija</a:t>
            </a:r>
            <a:r>
              <a:rPr lang="en-GB" sz="155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r>
              <a:rPr lang="mt-MT" sz="15500" dirty="0">
                <a:latin typeface="Times New Roman" pitchFamily="18" charset="0"/>
              </a:rPr>
              <a:t>l-profeta, fetħu u sab fejn kien hemm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miktub dan li ġej:</a:t>
            </a:r>
          </a:p>
        </p:txBody>
      </p:sp>
    </p:spTree>
    <p:extLst>
      <p:ext uri="{BB962C8B-B14F-4D97-AF65-F5344CB8AC3E}">
        <p14:creationId xmlns:p14="http://schemas.microsoft.com/office/powerpoint/2010/main" val="648253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5547" y="309926"/>
            <a:ext cx="22074342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US" sz="15500" b="1" dirty="0">
                <a:latin typeface="Times New Roman" pitchFamily="18" charset="0"/>
              </a:rPr>
              <a:t> 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L-Ispirtu tal-Mulej fuqi, għax hu kkonsagrani. Bagħatni nħabbar </a:t>
            </a:r>
          </a:p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il-ħelsin lill-imjassrin,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inwassal il-bxara t-tajba  </a:t>
            </a:r>
          </a:p>
        </p:txBody>
      </p:sp>
    </p:spTree>
    <p:extLst>
      <p:ext uri="{BB962C8B-B14F-4D97-AF65-F5344CB8AC3E}">
        <p14:creationId xmlns:p14="http://schemas.microsoft.com/office/powerpoint/2010/main" val="648253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2611" y="291450"/>
            <a:ext cx="22754528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lill-fqajrin, u d-dawl </a:t>
            </a:r>
          </a:p>
          <a:p>
            <a:pPr algn="ctr"/>
            <a:r>
              <a:rPr lang="mt-MT" sz="15500" b="1" i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mill-ġdid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lill-għomja, irrodd il-ħelsien lill-maħqurin u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nxandar </a:t>
            </a:r>
            <a:r>
              <a:rPr lang="mt-MT" sz="15500" b="1" i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is-sena tal-grazzja tal-Mulej.”</a:t>
            </a:r>
            <a:endParaRPr lang="en-GB" sz="15500" b="1" i="1" spc="-3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972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6985" y="210673"/>
            <a:ext cx="22217218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itchFamily="18" charset="0"/>
              </a:rPr>
              <a:t>Jekk aħna nemmnu li Ġesù miet u qam mill-imwiet, hekk ukoll Alla </a:t>
            </a:r>
            <a:r>
              <a:rPr lang="mt-MT" sz="15500" dirty="0">
                <a:solidFill>
                  <a:srgbClr val="000000"/>
                </a:solidFill>
                <a:latin typeface="Times New Roman" pitchFamily="18" charset="0"/>
              </a:rPr>
              <a:t>jiġbor miegħu </a:t>
            </a:r>
            <a:r>
              <a:rPr lang="mt-MT" sz="15500" dirty="0">
                <a:latin typeface="Times New Roman" pitchFamily="18" charset="0"/>
              </a:rPr>
              <a:t>lil dawk li raqdu </a:t>
            </a:r>
            <a:endParaRPr lang="en-GB" sz="15500" dirty="0">
              <a:latin typeface="Times New Roman" pitchFamily="18" charset="0"/>
            </a:endParaRPr>
          </a:p>
          <a:p>
            <a:r>
              <a:rPr lang="mt-MT" sz="15500" dirty="0">
                <a:latin typeface="Times New Roman" pitchFamily="18" charset="0"/>
              </a:rPr>
              <a:t>f’ Ġesù.</a:t>
            </a:r>
            <a:endParaRPr lang="mt-MT" sz="15500" spc="-276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4481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5546" y="185975"/>
            <a:ext cx="22288657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5500" dirty="0">
                <a:latin typeface="Times New Roman" pitchFamily="18" charset="0"/>
              </a:rPr>
              <a:t>Imbagħad raġa’ għalaq </a:t>
            </a:r>
          </a:p>
          <a:p>
            <a:r>
              <a:rPr lang="mt-MT" sz="15500" dirty="0">
                <a:latin typeface="Times New Roman" pitchFamily="18" charset="0"/>
              </a:rPr>
              <a:t>il-ktieb, tah lura lill-qaddej u qagħad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bilqiegħda. Għajnejn kulħadd </a:t>
            </a:r>
            <a:endParaRPr lang="en-GB" sz="15500" dirty="0">
              <a:latin typeface="Times New Roman" pitchFamily="18" charset="0"/>
            </a:endParaRPr>
          </a:p>
          <a:p>
            <a:r>
              <a:rPr lang="mt-MT" sz="15500" dirty="0">
                <a:latin typeface="Times New Roman" pitchFamily="18" charset="0"/>
              </a:rPr>
              <a:t>fis-sinagoga kienu</a:t>
            </a:r>
            <a:endParaRPr lang="en-GB" sz="155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6290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6667" y="257983"/>
            <a:ext cx="21818424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5500" dirty="0">
                <a:latin typeface="Times New Roman" pitchFamily="18" charset="0"/>
              </a:rPr>
              <a:t>msammra fuqu. U beda jgħidilhom:</a:t>
            </a:r>
            <a:endParaRPr lang="en-GB" sz="15500" dirty="0">
              <a:latin typeface="Times New Roman" pitchFamily="18" charset="0"/>
            </a:endParaRP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“Din il-kitba seħħet 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illum, intom u tisimgħu”</a:t>
            </a:r>
          </a:p>
          <a:p>
            <a:r>
              <a:rPr lang="mt-MT" sz="15500" dirty="0">
                <a:latin typeface="Times New Roman" pitchFamily="18" charset="0"/>
              </a:rPr>
              <a:t>U lkoll laqgħu kliemu u</a:t>
            </a:r>
            <a:endParaRPr lang="en-GB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4508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6985" y="185975"/>
            <a:ext cx="22090114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5500" dirty="0">
                <a:latin typeface="Times New Roman" pitchFamily="18" charset="0"/>
              </a:rPr>
              <a:t>stagħġbu għall-kliem mimli ħlewwa li kien ħiereġ minn fommu u bdew jgħidu:</a:t>
            </a:r>
            <a:endParaRPr lang="en-GB" sz="15500" dirty="0">
              <a:latin typeface="Times New Roman" pitchFamily="18" charset="0"/>
            </a:endParaRPr>
          </a:p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“Dan mhuwiex bin Ġużeppi?”</a:t>
            </a:r>
          </a:p>
        </p:txBody>
      </p:sp>
    </p:spTree>
    <p:extLst>
      <p:ext uri="{BB962C8B-B14F-4D97-AF65-F5344CB8AC3E}">
        <p14:creationId xmlns:p14="http://schemas.microsoft.com/office/powerpoint/2010/main" val="1094371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6985" y="185975"/>
            <a:ext cx="22074342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5500" dirty="0">
                <a:latin typeface="Times New Roman" pitchFamily="18" charset="0"/>
              </a:rPr>
              <a:t>Izda hu qalilhom:</a:t>
            </a:r>
            <a:endParaRPr lang="mt-MT" sz="15500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“Żgur li se tgħidu 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għalija dan il-proverbju: ‘Tabib, fejjaq lilek innifsek; dak kollu li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4657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5547" y="185975"/>
            <a:ext cx="22217218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smajna li ġara f’Kafarnahum agħmlu hawn f’pajjiżek ukoll.’ ”</a:t>
            </a:r>
          </a:p>
          <a:p>
            <a:r>
              <a:rPr lang="mt-MT" sz="15500" dirty="0">
                <a:latin typeface="Times New Roman" pitchFamily="18" charset="0"/>
              </a:rPr>
              <a:t>U żied jgħidilhom: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“Tassew, ngħidilkom, ebda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4657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791" y="185975"/>
            <a:ext cx="22017536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profeta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jilqgħuh tajjeb f’pajjiżu. Għax, ngħidilkom is-sewwa, kien hemm bosta romol f’Iżrael fi żmien Elija meta s-sema</a:t>
            </a:r>
          </a:p>
        </p:txBody>
      </p:sp>
    </p:spTree>
    <p:extLst>
      <p:ext uri="{BB962C8B-B14F-4D97-AF65-F5344CB8AC3E}">
        <p14:creationId xmlns:p14="http://schemas.microsoft.com/office/powerpoint/2010/main" val="29640788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0683" y="185975"/>
            <a:ext cx="21530392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baqa’ tliet snin u sitt 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xhur magħluq u waqa’ ġuħ kbir fil-pajjiż kollu; madankollu għand ħadd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minnhom ma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ntbagħat</a:t>
            </a:r>
          </a:p>
        </p:txBody>
      </p:sp>
    </p:spTree>
    <p:extLst>
      <p:ext uri="{BB962C8B-B14F-4D97-AF65-F5344CB8AC3E}">
        <p14:creationId xmlns:p14="http://schemas.microsoft.com/office/powerpoint/2010/main" val="38239899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4619" y="185975"/>
            <a:ext cx="2268252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Elija, imma għand 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waħda armla minn Sarefta ta’ Sidon. U kien hemm bosta lebbrużi f’Iżrael fi żmien il-profeta Eliżew, </a:t>
            </a:r>
          </a:p>
        </p:txBody>
      </p:sp>
    </p:spTree>
    <p:extLst>
      <p:ext uri="{BB962C8B-B14F-4D97-AF65-F5344CB8AC3E}">
        <p14:creationId xmlns:p14="http://schemas.microsoft.com/office/powerpoint/2010/main" val="38239899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4679" y="1484085"/>
            <a:ext cx="21530392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imma ħadd minnhom 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 ġie mfejjaq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ħlief Nagħman tas-Sirja.”</a:t>
            </a:r>
          </a:p>
          <a:p>
            <a:r>
              <a:rPr lang="mt-MT" sz="15500" dirty="0">
                <a:latin typeface="Times New Roman" pitchFamily="18" charset="0"/>
              </a:rPr>
              <a:t>Meta semgħu dan</a:t>
            </a:r>
          </a:p>
        </p:txBody>
      </p:sp>
    </p:spTree>
    <p:extLst>
      <p:ext uri="{BB962C8B-B14F-4D97-AF65-F5344CB8AC3E}">
        <p14:creationId xmlns:p14="http://schemas.microsoft.com/office/powerpoint/2010/main" val="11181770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8675" y="35298"/>
            <a:ext cx="2187409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5500" dirty="0">
                <a:latin typeface="Times New Roman" pitchFamily="18" charset="0"/>
              </a:rPr>
              <a:t>fis-sinagoga kulħadd imtela </a:t>
            </a:r>
            <a:r>
              <a:rPr lang="en-GB" sz="15500" dirty="0">
                <a:latin typeface="Times New Roman" pitchFamily="18" charset="0"/>
              </a:rPr>
              <a:t>b</a:t>
            </a:r>
            <a:r>
              <a:rPr lang="mt-MT" sz="15500" dirty="0">
                <a:latin typeface="Times New Roman" pitchFamily="18" charset="0"/>
              </a:rPr>
              <a:t>il-korla; qamu, u ħarġuh ’il barra mill-belt, ħaduh fuq ix-xifer ta’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rdum tal-għolja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li fuqha</a:t>
            </a:r>
            <a:r>
              <a:rPr lang="en-GB" sz="15500" dirty="0">
                <a:latin typeface="Times New Roman" pitchFamily="18" charset="0"/>
              </a:rPr>
              <a:t> </a:t>
            </a:r>
            <a:endParaRPr lang="mt-MT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177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5547" y="353549"/>
            <a:ext cx="2214578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spc="-276" dirty="0">
                <a:latin typeface="Times New Roman" pitchFamily="18" charset="0"/>
              </a:rPr>
              <a:t>Dan ngħidulkom fuq </a:t>
            </a:r>
            <a:endParaRPr lang="en-US" sz="15500" spc="-276" dirty="0">
              <a:latin typeface="Times New Roman" pitchFamily="18" charset="0"/>
            </a:endParaRPr>
          </a:p>
          <a:p>
            <a:r>
              <a:rPr lang="mt-MT" sz="15500" spc="-276" dirty="0">
                <a:latin typeface="Times New Roman" pitchFamily="18" charset="0"/>
              </a:rPr>
              <a:t>il-kelma tal-Mulej, jiġifieri li aħna li nkunu għadna hawn ħajjin għall-miġja tal-Mulej,</a:t>
            </a:r>
            <a:r>
              <a:rPr lang="en-GB" sz="15500" spc="-276" dirty="0">
                <a:latin typeface="Times New Roman" pitchFamily="18" charset="0"/>
              </a:rPr>
              <a:t> </a:t>
            </a:r>
            <a:r>
              <a:rPr lang="mt-MT" sz="15500" spc="-276" dirty="0">
                <a:latin typeface="Times New Roman" pitchFamily="18" charset="0"/>
              </a:rPr>
              <a:t>ma mmorrux qabel dawk </a:t>
            </a:r>
          </a:p>
        </p:txBody>
      </p:sp>
    </p:spTree>
    <p:extLst>
      <p:ext uri="{BB962C8B-B14F-4D97-AF65-F5344CB8AC3E}">
        <p14:creationId xmlns:p14="http://schemas.microsoft.com/office/powerpoint/2010/main" val="9230673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0683" y="185975"/>
            <a:ext cx="21458384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5500" dirty="0">
                <a:latin typeface="Times New Roman" pitchFamily="18" charset="0"/>
              </a:rPr>
              <a:t>kienet mibnija l-belt tagħhom, u riedu jixħtuh minn hemm fuq għal isfel. Iżda hu għadda minn ġo </a:t>
            </a:r>
            <a:endParaRPr lang="en-US" sz="15500" dirty="0">
              <a:latin typeface="Times New Roman" pitchFamily="18" charset="0"/>
            </a:endParaRPr>
          </a:p>
          <a:p>
            <a:r>
              <a:rPr lang="mt-MT" sz="15500" dirty="0">
                <a:latin typeface="Times New Roman" pitchFamily="18" charset="0"/>
              </a:rPr>
              <a:t>nofshom u baqa’ sejjer.</a:t>
            </a:r>
          </a:p>
        </p:txBody>
      </p:sp>
    </p:spTree>
    <p:extLst>
      <p:ext uri="{BB962C8B-B14F-4D97-AF65-F5344CB8AC3E}">
        <p14:creationId xmlns:p14="http://schemas.microsoft.com/office/powerpoint/2010/main" val="26248594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186707" y="3779714"/>
            <a:ext cx="21314367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5745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0800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6985" y="282111"/>
            <a:ext cx="22217218" cy="121542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mt-MT" sz="15500" spc="-276" dirty="0">
                <a:latin typeface="Times New Roman" pitchFamily="18" charset="0"/>
              </a:rPr>
              <a:t>li jkunu</a:t>
            </a:r>
            <a:r>
              <a:rPr lang="en-GB" sz="15500" spc="-276" dirty="0">
                <a:latin typeface="Times New Roman" pitchFamily="18" charset="0"/>
              </a:rPr>
              <a:t> </a:t>
            </a:r>
            <a:r>
              <a:rPr lang="mt-MT" sz="15500" spc="-276" dirty="0">
                <a:solidFill>
                  <a:srgbClr val="000000"/>
                </a:solidFill>
                <a:latin typeface="Times New Roman" pitchFamily="18" charset="0"/>
              </a:rPr>
              <a:t>raqdu. Għaliex </a:t>
            </a:r>
            <a:endParaRPr lang="en-US" sz="15500" spc="-276" dirty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mt-MT" sz="15500" spc="-276" dirty="0">
                <a:solidFill>
                  <a:srgbClr val="000000"/>
                </a:solidFill>
                <a:latin typeface="Times New Roman" pitchFamily="18" charset="0"/>
              </a:rPr>
              <a:t>il-Mulej</a:t>
            </a:r>
            <a:r>
              <a:rPr lang="en-US" sz="15500" spc="-276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mt-MT" sz="15500" spc="-276" dirty="0">
                <a:latin typeface="Times New Roman" pitchFamily="18" charset="0"/>
              </a:rPr>
              <a:t>innifsu mal-kmand, mal-leħen </a:t>
            </a:r>
            <a:r>
              <a:rPr lang="mt-MT" sz="15500" dirty="0">
                <a:latin typeface="Times New Roman" pitchFamily="18" charset="0"/>
              </a:rPr>
              <a:t>tal-arkanġlu u </a:t>
            </a:r>
            <a:endParaRPr lang="en-GB" sz="15500" dirty="0">
              <a:latin typeface="Times New Roman" pitchFamily="18" charset="0"/>
            </a:endParaRPr>
          </a:p>
          <a:p>
            <a:r>
              <a:rPr lang="mt-MT" sz="15500" dirty="0">
                <a:latin typeface="Times New Roman" pitchFamily="18" charset="0"/>
              </a:rPr>
              <a:t>t-tromba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ta’ Alla, jinżel mis-sema, u dawk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li jkunu </a:t>
            </a:r>
            <a:endParaRPr lang="mt-MT" sz="15500" spc="-276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067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8423" y="35298"/>
            <a:ext cx="2187466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500" dirty="0">
                <a:latin typeface="Times New Roman" pitchFamily="18" charset="0"/>
              </a:rPr>
              <a:t>m</a:t>
            </a:r>
            <a:r>
              <a:rPr lang="mt-MT" sz="15500" dirty="0">
                <a:latin typeface="Times New Roman" pitchFamily="18" charset="0"/>
              </a:rPr>
              <a:t>ietu</a:t>
            </a:r>
            <a:r>
              <a:rPr lang="en-GB" sz="15500" spc="-276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fi Kristu jqumu </a:t>
            </a:r>
            <a:endParaRPr lang="en-GB" sz="15500" dirty="0">
              <a:latin typeface="Times New Roman" pitchFamily="18" charset="0"/>
            </a:endParaRPr>
          </a:p>
          <a:p>
            <a:r>
              <a:rPr lang="mt-MT" sz="15500" dirty="0">
                <a:latin typeface="Times New Roman" pitchFamily="18" charset="0"/>
              </a:rPr>
              <a:t>l-ewwel. Imbagħad aħna li nkunu</a:t>
            </a:r>
            <a:r>
              <a:rPr lang="en-GB" sz="15500" spc="-276" dirty="0">
                <a:latin typeface="Times New Roman" pitchFamily="18" charset="0"/>
              </a:rPr>
              <a:t> </a:t>
            </a:r>
            <a:r>
              <a:rPr lang="mt-MT" sz="15500" dirty="0">
                <a:solidFill>
                  <a:srgbClr val="000000"/>
                </a:solidFill>
                <a:latin typeface="Times New Roman" pitchFamily="18" charset="0"/>
              </a:rPr>
              <a:t>ħajjin, li nkunu għadna</a:t>
            </a:r>
            <a:r>
              <a:rPr lang="en-GB" sz="155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hawn, ninħatfu magħhom fis-sħab biex</a:t>
            </a:r>
            <a:endParaRPr lang="mt-MT" sz="15500" spc="-276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82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8675" y="201950"/>
            <a:ext cx="21674408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itchFamily="18" charset="0"/>
              </a:rPr>
              <a:t>niltaqgħu mal-Mulej </a:t>
            </a:r>
            <a:endParaRPr lang="en-GB" sz="15500" dirty="0">
              <a:latin typeface="Times New Roman" pitchFamily="18" charset="0"/>
            </a:endParaRPr>
          </a:p>
          <a:p>
            <a:r>
              <a:rPr lang="mt-MT" sz="15500" dirty="0">
                <a:latin typeface="Times New Roman" pitchFamily="18" charset="0"/>
              </a:rPr>
              <a:t>fl-arju. Hekk inkunu dejjem mal-Mulej.</a:t>
            </a:r>
            <a:r>
              <a:rPr lang="en-GB" sz="15500" spc="-276" dirty="0">
                <a:latin typeface="Times New Roman" pitchFamily="18" charset="0"/>
              </a:rPr>
              <a:t> </a:t>
            </a:r>
            <a:endParaRPr lang="mt-MT" sz="15500" spc="-276" dirty="0">
              <a:latin typeface="Times New Roman" pitchFamily="18" charset="0"/>
            </a:endParaRPr>
          </a:p>
          <a:p>
            <a:r>
              <a:rPr lang="mt-MT" sz="15500" spc="-276" dirty="0">
                <a:latin typeface="Times New Roman" pitchFamily="18" charset="0"/>
              </a:rPr>
              <a:t>Agħmlu l-qalb lil xulxin b’dan l-kliem.</a:t>
            </a:r>
          </a:p>
        </p:txBody>
      </p:sp>
    </p:spTree>
    <p:extLst>
      <p:ext uri="{BB962C8B-B14F-4D97-AF65-F5344CB8AC3E}">
        <p14:creationId xmlns:p14="http://schemas.microsoft.com/office/powerpoint/2010/main" val="858669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491682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endParaRPr lang="mt-MT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835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571802"/>
            <a:ext cx="2339975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Il-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ġej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biex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jagħmel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ħaqq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mill-art</a:t>
            </a:r>
          </a:p>
        </p:txBody>
      </p:sp>
      <p:sp>
        <p:nvSpPr>
          <p:cNvPr id="2" name="Rectangle 1"/>
          <p:cNvSpPr/>
          <p:nvPr/>
        </p:nvSpPr>
        <p:spPr>
          <a:xfrm>
            <a:off x="682651" y="1043410"/>
            <a:ext cx="16698803" cy="24776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50871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663</Words>
  <Application>Microsoft Office PowerPoint</Application>
  <PresentationFormat>Custom</PresentationFormat>
  <Paragraphs>101</Paragraphs>
  <Slides>42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Calibri</vt:lpstr>
      <vt:lpstr>Franklin Gothic Book</vt:lpstr>
      <vt:lpstr>Times New Roman</vt:lpstr>
      <vt:lpstr>Default Design</vt:lpstr>
      <vt:lpstr>1_Default Design</vt:lpstr>
      <vt:lpstr>Qari mill-Ewwel Ittra ta’   San Pawl Appostlu  lit-Tessalonkin 1 Tess 4, 13-18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Charles Busuttil</dc:creator>
  <cp:lastModifiedBy>Alfred Caruan a</cp:lastModifiedBy>
  <cp:revision>52</cp:revision>
  <dcterms:created xsi:type="dcterms:W3CDTF">2011-07-27T17:48:55Z</dcterms:created>
  <dcterms:modified xsi:type="dcterms:W3CDTF">2023-06-19T07:30:45Z</dcterms:modified>
</cp:coreProperties>
</file>