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4"/>
  </p:notesMasterIdLst>
  <p:sldIdLst>
    <p:sldId id="289" r:id="rId3"/>
    <p:sldId id="265" r:id="rId4"/>
    <p:sldId id="266" r:id="rId5"/>
    <p:sldId id="315" r:id="rId6"/>
    <p:sldId id="267" r:id="rId7"/>
    <p:sldId id="316" r:id="rId8"/>
    <p:sldId id="290" r:id="rId9"/>
    <p:sldId id="291" r:id="rId10"/>
    <p:sldId id="292" r:id="rId11"/>
    <p:sldId id="317" r:id="rId12"/>
    <p:sldId id="318" r:id="rId13"/>
    <p:sldId id="307" r:id="rId14"/>
    <p:sldId id="308" r:id="rId15"/>
    <p:sldId id="269" r:id="rId16"/>
    <p:sldId id="306" r:id="rId17"/>
    <p:sldId id="270" r:id="rId18"/>
    <p:sldId id="271" r:id="rId19"/>
    <p:sldId id="319" r:id="rId20"/>
    <p:sldId id="322" r:id="rId21"/>
    <p:sldId id="260" r:id="rId22"/>
    <p:sldId id="323" r:id="rId23"/>
    <p:sldId id="261" r:id="rId24"/>
    <p:sldId id="277" r:id="rId25"/>
    <p:sldId id="278" r:id="rId26"/>
    <p:sldId id="279" r:id="rId27"/>
    <p:sldId id="320" r:id="rId28"/>
    <p:sldId id="280" r:id="rId29"/>
    <p:sldId id="281" r:id="rId30"/>
    <p:sldId id="321" r:id="rId31"/>
    <p:sldId id="311" r:id="rId32"/>
    <p:sldId id="314" r:id="rId33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B5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43" d="100"/>
          <a:sy n="43" d="100"/>
        </p:scale>
        <p:origin x="96" y="726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20242" y="1925905"/>
            <a:ext cx="23399750" cy="8748178"/>
          </a:xfrm>
        </p:spPr>
        <p:txBody>
          <a:bodyPr anchor="t" anchorCtr="0"/>
          <a:lstStyle/>
          <a:p>
            <a:pPr eaLnBrk="1" hangingPunct="1"/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br>
              <a:rPr lang="en-US" sz="140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br>
              <a:rPr lang="en-US" sz="155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latin typeface="Times New Roman" pitchFamily="18" charset="0"/>
              </a:rPr>
              <a:t>lill-Kolossin</a:t>
            </a:r>
            <a:br>
              <a:rPr lang="en-US" sz="11024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Kol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1, 24-2, 3</a:t>
            </a:r>
            <a:br>
              <a:rPr lang="en-GB" sz="9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</a:br>
            <a:endParaRPr lang="en-US" sz="11024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43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675" y="35298"/>
            <a:ext cx="2174641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dirty="0" err="1">
                <a:latin typeface="Times New Roman" pitchFamily="18" charset="0"/>
              </a:rPr>
              <a:t>flimkien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fl-</a:t>
            </a:r>
            <a:r>
              <a:rPr lang="en-US" sz="15500" dirty="0" err="1">
                <a:latin typeface="Times New Roman" pitchFamily="18" charset="0"/>
              </a:rPr>
              <a:t>imħabba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ħalli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jaslu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għall-għana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tal-fehma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sv-SE" sz="15500" dirty="0">
                <a:latin typeface="Times New Roman" pitchFamily="18" charset="0"/>
              </a:rPr>
              <a:t>sħiħa u l-għarfien </a:t>
            </a:r>
          </a:p>
          <a:p>
            <a:r>
              <a:rPr lang="sv-SE" sz="15500" dirty="0">
                <a:latin typeface="Times New Roman" pitchFamily="18" charset="0"/>
              </a:rPr>
              <a:t>tal-misteru ta’ Alla li hu Kristu. Fih hemm moħbija</a:t>
            </a:r>
          </a:p>
        </p:txBody>
      </p:sp>
    </p:spTree>
    <p:extLst>
      <p:ext uri="{BB962C8B-B14F-4D97-AF65-F5344CB8AC3E}">
        <p14:creationId xmlns:p14="http://schemas.microsoft.com/office/powerpoint/2010/main" val="185248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3868559"/>
            <a:ext cx="217464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500" dirty="0">
                <a:latin typeface="Times New Roman" pitchFamily="18" charset="0"/>
              </a:rPr>
              <a:t>t-teżori kollha tal-għerf u </a:t>
            </a:r>
            <a:endParaRPr lang="mt-MT" sz="15500" dirty="0">
              <a:latin typeface="Times New Roman" pitchFamily="18" charset="0"/>
            </a:endParaRPr>
          </a:p>
          <a:p>
            <a:r>
              <a:rPr lang="sv-SE" sz="15500" dirty="0">
                <a:latin typeface="Times New Roman" pitchFamily="18" charset="0"/>
              </a:rPr>
              <a:t>l-għaqal.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8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2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6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07572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F’Alla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073" y="827386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84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7504" y="1259434"/>
            <a:ext cx="1950545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F’Alla biss il-mistrieħ ta’ ruħi,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mingħandu tiġini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t-tama.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0069" y="1419116"/>
            <a:ext cx="195128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biss il-blata u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s-salvazzjoni tiegħi,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l-kenn tiegħi;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xejn ma jċaqlaqni. </a:t>
            </a:r>
          </a:p>
        </p:txBody>
      </p:sp>
    </p:spTree>
    <p:extLst>
      <p:ext uri="{BB962C8B-B14F-4D97-AF65-F5344CB8AC3E}">
        <p14:creationId xmlns:p14="http://schemas.microsoft.com/office/powerpoint/2010/main" val="4268987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1722"/>
            <a:ext cx="233997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F’Alla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4779" y="251322"/>
            <a:ext cx="19505459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 fih f’kull żmien,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poplu;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iftħu qalbkom quddiemu.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hu kenn għalina! </a:t>
            </a:r>
          </a:p>
        </p:txBody>
      </p:sp>
    </p:spTree>
    <p:extLst>
      <p:ext uri="{BB962C8B-B14F-4D97-AF65-F5344CB8AC3E}">
        <p14:creationId xmlns:p14="http://schemas.microsoft.com/office/powerpoint/2010/main" val="92394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1722"/>
            <a:ext cx="233997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F’Alla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9795" y="5228424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353549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Ħuti, jien issa nifraħ </a:t>
            </a:r>
          </a:p>
          <a:p>
            <a:r>
              <a:rPr lang="mt-MT" sz="15500" dirty="0">
                <a:latin typeface="Times New Roman" pitchFamily="18" charset="0"/>
              </a:rPr>
              <a:t>bit-tbatijiet tiegħi minħabba fikom, għaliex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bihom jiena ntemm f’ġismi dak li </a:t>
            </a:r>
            <a:r>
              <a:rPr lang="mt-MT" sz="15500" spc="-300" dirty="0">
                <a:latin typeface="Times New Roman" pitchFamily="18" charset="0"/>
              </a:rPr>
              <a:t>jonqos</a:t>
            </a:r>
            <a:r>
              <a:rPr lang="en-GB" sz="15500" spc="-300" dirty="0">
                <a:latin typeface="Times New Roman" pitchFamily="18" charset="0"/>
              </a:rPr>
              <a:t> </a:t>
            </a:r>
            <a:r>
              <a:rPr lang="mt-MT" sz="15500" spc="-300" dirty="0">
                <a:latin typeface="Times New Roman" pitchFamily="18" charset="0"/>
              </a:rPr>
              <a:t>mit-tbatijiet ta’ Kristu</a:t>
            </a:r>
            <a:r>
              <a:rPr lang="en-US" sz="15500" spc="-300" dirty="0">
                <a:latin typeface="Times New Roman" pitchFamily="18" charset="0"/>
              </a:rPr>
              <a:t> </a:t>
            </a:r>
            <a:endParaRPr lang="mt-MT" sz="155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55547" y="1381496"/>
            <a:ext cx="22002903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endParaRPr 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nagħrafhom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9795" y="5228424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6, 6-11</a:t>
            </a:r>
          </a:p>
          <a:p>
            <a:pPr algn="ctr">
              <a:defRPr/>
            </a:pP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282111"/>
            <a:ext cx="2181842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itchFamily="18" charset="0"/>
              </a:rPr>
              <a:t>F’jum</a:t>
            </a:r>
            <a:r>
              <a:rPr lang="en-GB" sz="15500" dirty="0">
                <a:latin typeface="Times New Roman" pitchFamily="18" charset="0"/>
              </a:rPr>
              <a:t> is-</a:t>
            </a:r>
            <a:r>
              <a:rPr lang="en-GB" sz="15500" dirty="0" err="1">
                <a:latin typeface="Times New Roman" pitchFamily="18" charset="0"/>
              </a:rPr>
              <a:t>Sibt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Ġesù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daħal</a:t>
            </a:r>
            <a:r>
              <a:rPr lang="en-GB" sz="15500" dirty="0">
                <a:latin typeface="Times New Roman" pitchFamily="18" charset="0"/>
              </a:rPr>
              <a:t> </a:t>
            </a:r>
          </a:p>
          <a:p>
            <a:r>
              <a:rPr lang="en-GB" sz="15500" dirty="0" err="1">
                <a:latin typeface="Times New Roman" pitchFamily="18" charset="0"/>
              </a:rPr>
              <a:t>fis-sinagoga</a:t>
            </a:r>
            <a:r>
              <a:rPr lang="en-GB" sz="15500" dirty="0">
                <a:latin typeface="Times New Roman" pitchFamily="18" charset="0"/>
              </a:rPr>
              <a:t> u </a:t>
            </a:r>
            <a:r>
              <a:rPr lang="en-GB" sz="15500" dirty="0" err="1">
                <a:latin typeface="Times New Roman" pitchFamily="18" charset="0"/>
              </a:rPr>
              <a:t>qagħad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jgħallem</a:t>
            </a:r>
            <a:r>
              <a:rPr lang="en-GB" sz="15500" dirty="0">
                <a:latin typeface="Times New Roman" pitchFamily="18" charset="0"/>
              </a:rPr>
              <a:t>. </a:t>
            </a:r>
            <a:r>
              <a:rPr lang="en-GB" sz="15500" dirty="0" err="1">
                <a:latin typeface="Times New Roman" pitchFamily="18" charset="0"/>
              </a:rPr>
              <a:t>Kien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hemm</a:t>
            </a:r>
            <a:r>
              <a:rPr lang="en-GB" sz="15500" dirty="0">
                <a:latin typeface="Times New Roman" pitchFamily="18" charset="0"/>
              </a:rPr>
              <a:t> </a:t>
            </a:r>
          </a:p>
          <a:p>
            <a:r>
              <a:rPr lang="en-GB" sz="15500" dirty="0" err="1">
                <a:latin typeface="Times New Roman" pitchFamily="18" charset="0"/>
              </a:rPr>
              <a:t>raġel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li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kellu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idu</a:t>
            </a:r>
            <a:r>
              <a:rPr lang="en-GB" sz="15500" dirty="0">
                <a:latin typeface="Times New Roman" pitchFamily="18" charset="0"/>
              </a:rPr>
              <a:t> l-</a:t>
            </a:r>
            <a:r>
              <a:rPr lang="en-GB" sz="15500" dirty="0" err="1">
                <a:latin typeface="Times New Roman" pitchFamily="18" charset="0"/>
              </a:rPr>
              <a:t>leminija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niexfa</a:t>
            </a:r>
            <a:r>
              <a:rPr lang="en-GB" sz="15500" dirty="0">
                <a:latin typeface="Times New Roman" pitchFamily="18" charset="0"/>
              </a:rPr>
              <a:t>.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282111"/>
            <a:ext cx="2181842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>
                <a:latin typeface="Times New Roman" pitchFamily="18" charset="0"/>
              </a:rPr>
              <a:t>Il-</a:t>
            </a:r>
            <a:r>
              <a:rPr lang="en-GB" sz="15500" dirty="0" err="1">
                <a:latin typeface="Times New Roman" pitchFamily="18" charset="0"/>
              </a:rPr>
              <a:t>kittieba</a:t>
            </a:r>
            <a:r>
              <a:rPr lang="en-GB" sz="15500" dirty="0">
                <a:latin typeface="Times New Roman" pitchFamily="18" charset="0"/>
              </a:rPr>
              <a:t> u l-</a:t>
            </a:r>
            <a:r>
              <a:rPr lang="en-GB" sz="15500" dirty="0" err="1">
                <a:latin typeface="Times New Roman" pitchFamily="18" charset="0"/>
              </a:rPr>
              <a:t>Fariżej</a:t>
            </a:r>
            <a:r>
              <a:rPr lang="en-GB" sz="15500" dirty="0">
                <a:latin typeface="Times New Roman" pitchFamily="18" charset="0"/>
              </a:rPr>
              <a:t> </a:t>
            </a:r>
          </a:p>
          <a:p>
            <a:r>
              <a:rPr lang="en-GB" sz="15500" dirty="0" err="1">
                <a:latin typeface="Times New Roman" pitchFamily="18" charset="0"/>
              </a:rPr>
              <a:t>kienu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moħħhom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fih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biex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jaraw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jekk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ifejjaqx f’jum is-Sibt, ħalli b’hekk isibu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fuqiex jixluh.</a:t>
            </a:r>
            <a:endParaRPr lang="en-US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5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643" y="7406"/>
            <a:ext cx="221621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spc="-150" dirty="0">
                <a:latin typeface="Times New Roman" pitchFamily="18" charset="0"/>
              </a:rPr>
              <a:t>Iżda h</a:t>
            </a:r>
            <a:r>
              <a:rPr lang="mt-MT" sz="15500" spc="-300" dirty="0">
                <a:latin typeface="Times New Roman" pitchFamily="18" charset="0"/>
              </a:rPr>
              <a:t>u </a:t>
            </a:r>
            <a:r>
              <a:rPr lang="mt-MT" sz="15500" spc="-150" dirty="0">
                <a:latin typeface="Times New Roman" pitchFamily="18" charset="0"/>
              </a:rPr>
              <a:t>għaraf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mt-MT" sz="15500" spc="-150" dirty="0">
                <a:latin typeface="Times New Roman" pitchFamily="18" charset="0"/>
              </a:rPr>
              <a:t>ħsibijiethom</a:t>
            </a:r>
            <a:r>
              <a:rPr lang="mt-MT" sz="15500" spc="-300" dirty="0">
                <a:latin typeface="Times New Roman" pitchFamily="18" charset="0"/>
              </a:rPr>
              <a:t>, </a:t>
            </a:r>
            <a:r>
              <a:rPr lang="mt-MT" sz="15500" dirty="0">
                <a:latin typeface="Times New Roman" pitchFamily="18" charset="0"/>
              </a:rPr>
              <a:t>u qal lir-raġel li kellu idu niexfa: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Qum,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oħroġ fin-nofs!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</a:p>
          <a:p>
            <a:r>
              <a:rPr lang="mt-MT" sz="15500" dirty="0">
                <a:latin typeface="Times New Roman" pitchFamily="18" charset="0"/>
              </a:rPr>
              <a:t>Dak qam u ħareġ fin-nofs.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72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643" y="257983"/>
            <a:ext cx="2203444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U qalilhom Ġesù: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nistaqsikom ħaġa: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X’jiswa nhar ta’ Sibt,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 il-ġid jew tagħmel id-deni?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72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410" y="185975"/>
            <a:ext cx="22789107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Issalva ħajja jew teqridha?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</a:p>
          <a:p>
            <a:r>
              <a:rPr lang="mt-MT" sz="15500" dirty="0">
                <a:latin typeface="Times New Roman" pitchFamily="18" charset="0"/>
              </a:rPr>
              <a:t>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xeħet ħarsa madwaru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fuqhom ilkoll, u qal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lir-raġel:</a:t>
            </a:r>
          </a:p>
        </p:txBody>
      </p:sp>
    </p:spTree>
    <p:extLst>
      <p:ext uri="{BB962C8B-B14F-4D97-AF65-F5344CB8AC3E}">
        <p14:creationId xmlns:p14="http://schemas.microsoft.com/office/powerpoint/2010/main" val="3565629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79314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Midd idek!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Hekk għamel dak, u idu reġgħet saritlu qawwija u sħiħa.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Iżda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huma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xegħlu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bil-korla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bdew</a:t>
            </a:r>
            <a:r>
              <a:rPr lang="en-US" sz="155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4450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3" y="3869353"/>
            <a:ext cx="214583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US" sz="15500" dirty="0" err="1">
                <a:latin typeface="Times New Roman" pitchFamily="18" charset="0"/>
              </a:rPr>
              <a:t>jiddiskutu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bejniethom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r>
              <a:rPr lang="en-US" sz="15500" dirty="0" err="1">
                <a:latin typeface="Times New Roman" pitchFamily="18" charset="0"/>
              </a:rPr>
              <a:t>x’se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jagħmlu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b’Ġesù</a:t>
            </a:r>
            <a:r>
              <a:rPr 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45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13967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għall-ġisem tiegħu li hu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l-Knisja.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Tagħha jiena sirt ministru,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skont ma tani nagħmel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Alla </a:t>
            </a:r>
            <a:r>
              <a:rPr lang="mt-MT" sz="15500" spc="-276" dirty="0">
                <a:latin typeface="Times New Roman" pitchFamily="18" charset="0"/>
              </a:rPr>
              <a:t>għalikom, </a:t>
            </a:r>
            <a:r>
              <a:rPr lang="mt-MT" sz="15500" dirty="0">
                <a:latin typeface="Times New Roman" pitchFamily="18" charset="0"/>
              </a:rPr>
              <a:t>jiġifieri</a:t>
            </a:r>
            <a:r>
              <a:rPr lang="mt-MT" sz="15500" spc="-276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li</a:t>
            </a:r>
            <a:r>
              <a:rPr lang="mt-MT" sz="15500" spc="-276" dirty="0">
                <a:latin typeface="Times New Roman" pitchFamily="18" charset="0"/>
              </a:rPr>
              <a:t> nxandar </a:t>
            </a:r>
            <a:r>
              <a:rPr lang="mt-MT" sz="15500" dirty="0">
                <a:latin typeface="Times New Roman" pitchFamily="18" charset="0"/>
              </a:rPr>
              <a:t>b’mod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4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6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227764"/>
            <a:ext cx="2200290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sħiħ il-Kelma ta’ Alla,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r>
              <a:rPr lang="mt-MT" sz="15500" dirty="0">
                <a:latin typeface="Times New Roman" pitchFamily="18" charset="0"/>
              </a:rPr>
              <a:t>il-misteru li </a:t>
            </a:r>
            <a:r>
              <a:rPr lang="mt-MT" sz="15500" spc="-276" dirty="0">
                <a:latin typeface="Times New Roman" pitchFamily="18" charset="0"/>
              </a:rPr>
              <a:t>kien moħbi </a:t>
            </a:r>
            <a:endParaRPr lang="en-US" sz="15500" spc="-276" dirty="0">
              <a:latin typeface="Times New Roman" pitchFamily="18" charset="0"/>
            </a:endParaRPr>
          </a:p>
          <a:p>
            <a:r>
              <a:rPr lang="mt-MT" sz="15500" spc="-276" dirty="0">
                <a:latin typeface="Times New Roman" pitchFamily="18" charset="0"/>
              </a:rPr>
              <a:t>sa miż</a:t>
            </a:r>
            <a:r>
              <a:rPr lang="en-US" sz="15500" spc="-276" dirty="0">
                <a:latin typeface="Times New Roman" pitchFamily="18" charset="0"/>
              </a:rPr>
              <a:t>-</a:t>
            </a:r>
            <a:r>
              <a:rPr lang="mt-MT" sz="15500" spc="-276" dirty="0">
                <a:latin typeface="Times New Roman" pitchFamily="18" charset="0"/>
              </a:rPr>
              <a:t>żminijiet </a:t>
            </a:r>
            <a:r>
              <a:rPr lang="mt-MT" sz="15500" dirty="0">
                <a:latin typeface="Times New Roman" pitchFamily="18" charset="0"/>
              </a:rPr>
              <a:t>u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r>
              <a:rPr lang="mt-MT" sz="15500" dirty="0">
                <a:latin typeface="Times New Roman" pitchFamily="18" charset="0"/>
              </a:rPr>
              <a:t>l-ġenerazzjonijiet kollha,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li issa hu mgħarraf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4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337740"/>
            <a:ext cx="2216155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lill-qaddisin tiegħu,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dawk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Alla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ried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jgħarrafhom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kemm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huwa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kbir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għana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tal-glorja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spc="-150" dirty="0" err="1">
                <a:latin typeface="Times New Roman" pitchFamily="18" charset="0"/>
              </a:rPr>
              <a:t>dan</a:t>
            </a:r>
            <a:r>
              <a:rPr lang="en-US" sz="15500" spc="-150" dirty="0">
                <a:latin typeface="Times New Roman" pitchFamily="18" charset="0"/>
              </a:rPr>
              <a:t> </a:t>
            </a:r>
            <a:r>
              <a:rPr lang="en-US" sz="15500" spc="-150" dirty="0" err="1">
                <a:latin typeface="Times New Roman" pitchFamily="18" charset="0"/>
              </a:rPr>
              <a:t>il-misteru</a:t>
            </a:r>
            <a:r>
              <a:rPr lang="en-US" sz="15500" spc="-150" dirty="0">
                <a:latin typeface="Times New Roman" pitchFamily="18" charset="0"/>
              </a:rPr>
              <a:t> </a:t>
            </a:r>
            <a:r>
              <a:rPr lang="en-US" sz="15500" spc="-150" dirty="0" err="1">
                <a:latin typeface="Times New Roman" pitchFamily="18" charset="0"/>
              </a:rPr>
              <a:t>fost</a:t>
            </a:r>
            <a:r>
              <a:rPr lang="en-US" sz="15500" spc="-150" dirty="0">
                <a:latin typeface="Times New Roman" pitchFamily="18" charset="0"/>
              </a:rPr>
              <a:t> </a:t>
            </a:r>
            <a:r>
              <a:rPr lang="en-US" sz="15500" spc="-150" dirty="0" err="1">
                <a:latin typeface="Times New Roman" pitchFamily="18" charset="0"/>
              </a:rPr>
              <a:t>il-pagani</a:t>
            </a:r>
            <a:r>
              <a:rPr lang="en-US" sz="15500" spc="-300" dirty="0">
                <a:latin typeface="Times New Roman" pitchFamily="18" charset="0"/>
              </a:rPr>
              <a:t>,</a:t>
            </a:r>
            <a:endParaRPr lang="mt-MT" sz="155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6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35298"/>
            <a:ext cx="2216155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dirty="0" err="1">
                <a:latin typeface="Times New Roman" pitchFamily="18" charset="0"/>
              </a:rPr>
              <a:t>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hu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Kristu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fikom</a:t>
            </a:r>
            <a:r>
              <a:rPr lang="en-US" sz="15500" dirty="0">
                <a:latin typeface="Times New Roman" pitchFamily="18" charset="0"/>
              </a:rPr>
              <a:t>, it-tama </a:t>
            </a:r>
            <a:r>
              <a:rPr lang="en-US" sz="15500" dirty="0" err="1">
                <a:latin typeface="Times New Roman" pitchFamily="18" charset="0"/>
              </a:rPr>
              <a:t>tal-glorja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tagħkom.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Lilu aħna nħabbru lill-bnedmin </a:t>
            </a:r>
            <a:r>
              <a:rPr lang="mt-MT" sz="15500" spc="-150" dirty="0">
                <a:latin typeface="Times New Roman" pitchFamily="18" charset="0"/>
              </a:rPr>
              <a:t>kollha, u nwissu u</a:t>
            </a:r>
            <a:r>
              <a:rPr lang="en-GB" sz="15500" spc="-150" dirty="0">
                <a:latin typeface="Times New Roman" pitchFamily="18" charset="0"/>
              </a:rPr>
              <a:t> </a:t>
            </a:r>
            <a:r>
              <a:rPr lang="mt-MT" sz="15500" spc="-150" dirty="0">
                <a:latin typeface="Times New Roman" pitchFamily="18" charset="0"/>
              </a:rPr>
              <a:t>ngħallmu</a:t>
            </a:r>
            <a:r>
              <a:rPr lang="en-US" sz="15500" spc="-150" dirty="0">
                <a:latin typeface="Times New Roman" pitchFamily="18" charset="0"/>
              </a:rPr>
              <a:t> </a:t>
            </a:r>
          </a:p>
          <a:p>
            <a:r>
              <a:rPr lang="mt-MT" sz="15500" dirty="0">
                <a:latin typeface="Times New Roman" pitchFamily="18" charset="0"/>
              </a:rPr>
              <a:t>lil kulħadd bl-għerf kollu</a:t>
            </a:r>
          </a:p>
        </p:txBody>
      </p:sp>
    </p:spTree>
    <p:extLst>
      <p:ext uri="{BB962C8B-B14F-4D97-AF65-F5344CB8AC3E}">
        <p14:creationId xmlns:p14="http://schemas.microsoft.com/office/powerpoint/2010/main" val="25118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35298"/>
            <a:ext cx="2181842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biex inwasslu lil kull</a:t>
            </a:r>
          </a:p>
          <a:p>
            <a:r>
              <a:rPr lang="mt-MT" sz="15500" dirty="0">
                <a:latin typeface="Times New Roman" pitchFamily="18" charset="0"/>
              </a:rPr>
              <a:t>bniedem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għall</a:t>
            </a:r>
            <a:r>
              <a:rPr lang="en-US" sz="15500" dirty="0">
                <a:latin typeface="Times New Roman" pitchFamily="18" charset="0"/>
              </a:rPr>
              <a:t>-</a:t>
            </a:r>
            <a:r>
              <a:rPr lang="mt-MT" sz="15500" dirty="0">
                <a:latin typeface="Times New Roman" pitchFamily="18" charset="0"/>
              </a:rPr>
              <a:t>perfezzjoni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fi Kristu. Għalhekk jiena nitħabat u nissielet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bis-saħħa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tiegħu, li tinsab</a:t>
            </a:r>
          </a:p>
        </p:txBody>
      </p:sp>
    </p:spTree>
    <p:extLst>
      <p:ext uri="{BB962C8B-B14F-4D97-AF65-F5344CB8AC3E}">
        <p14:creationId xmlns:p14="http://schemas.microsoft.com/office/powerpoint/2010/main" val="251152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113967"/>
            <a:ext cx="2196244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taħdem fija bil-qawwa</a:t>
            </a:r>
          </a:p>
          <a:p>
            <a:r>
              <a:rPr lang="mt-MT" sz="15500" dirty="0">
                <a:latin typeface="Times New Roman" pitchFamily="18" charset="0"/>
              </a:rPr>
              <a:t>kollha tiegħu.</a:t>
            </a:r>
          </a:p>
          <a:p>
            <a:r>
              <a:rPr lang="mt-MT" sz="15500" dirty="0">
                <a:latin typeface="Times New Roman" pitchFamily="18" charset="0"/>
              </a:rPr>
              <a:t>Irridkom tkunu tafu kemm</a:t>
            </a:r>
          </a:p>
          <a:p>
            <a:r>
              <a:rPr lang="mt-MT" sz="15500" dirty="0">
                <a:latin typeface="Times New Roman" pitchFamily="18" charset="0"/>
              </a:rPr>
              <a:t>kelli nissielet minħabba fikom 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minħabba f’dawk</a:t>
            </a:r>
          </a:p>
        </p:txBody>
      </p:sp>
    </p:spTree>
    <p:extLst>
      <p:ext uri="{BB962C8B-B14F-4D97-AF65-F5344CB8AC3E}">
        <p14:creationId xmlns:p14="http://schemas.microsoft.com/office/powerpoint/2010/main" val="135379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675" y="35298"/>
            <a:ext cx="2174641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li joqogħdu f’Laodiċija u</a:t>
            </a:r>
          </a:p>
          <a:p>
            <a:r>
              <a:rPr lang="mt-MT" sz="15500" dirty="0">
                <a:latin typeface="Times New Roman" pitchFamily="18" charset="0"/>
              </a:rPr>
              <a:t>oħrajn li qatt ma raw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wiċċi b’għajnejhom.</a:t>
            </a:r>
            <a:r>
              <a:rPr lang="en-US" sz="15500" dirty="0">
                <a:latin typeface="Times New Roman" pitchFamily="18" charset="0"/>
              </a:rPr>
              <a:t> Dan </a:t>
            </a:r>
            <a:r>
              <a:rPr lang="en-US" sz="15500" spc="-300" dirty="0" err="1">
                <a:latin typeface="Times New Roman" pitchFamily="18" charset="0"/>
              </a:rPr>
              <a:t>nagħmlu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biex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inqawwilhom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qalbhom</a:t>
            </a:r>
            <a:r>
              <a:rPr lang="en-US" sz="15500" dirty="0">
                <a:latin typeface="Times New Roman" pitchFamily="18" charset="0"/>
              </a:rPr>
              <a:t> u  </a:t>
            </a:r>
            <a:r>
              <a:rPr lang="en-US" sz="15500" dirty="0" err="1">
                <a:latin typeface="Times New Roman" pitchFamily="18" charset="0"/>
              </a:rPr>
              <a:t>jinġabru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lkoll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898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476</Words>
  <Application>Microsoft Office PowerPoint</Application>
  <PresentationFormat>Custom</PresentationFormat>
  <Paragraphs>75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Default Design</vt:lpstr>
      <vt:lpstr>1_Default Design</vt:lpstr>
      <vt:lpstr>Qari mill-Ittra ta’  San Pawl Appostlu  lill-Kolossin Kol 1, 24-2,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51</cp:revision>
  <dcterms:created xsi:type="dcterms:W3CDTF">2011-07-27T17:48:55Z</dcterms:created>
  <dcterms:modified xsi:type="dcterms:W3CDTF">2023-06-27T07:51:40Z</dcterms:modified>
</cp:coreProperties>
</file>