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8"/>
  </p:notesMasterIdLst>
  <p:sldIdLst>
    <p:sldId id="288" r:id="rId3"/>
    <p:sldId id="265" r:id="rId4"/>
    <p:sldId id="289" r:id="rId5"/>
    <p:sldId id="290" r:id="rId6"/>
    <p:sldId id="330" r:id="rId7"/>
    <p:sldId id="291" r:id="rId8"/>
    <p:sldId id="292" r:id="rId9"/>
    <p:sldId id="321" r:id="rId10"/>
    <p:sldId id="322" r:id="rId11"/>
    <p:sldId id="269" r:id="rId12"/>
    <p:sldId id="336" r:id="rId13"/>
    <p:sldId id="270" r:id="rId14"/>
    <p:sldId id="293" r:id="rId15"/>
    <p:sldId id="331" r:id="rId16"/>
    <p:sldId id="323" r:id="rId17"/>
    <p:sldId id="294" r:id="rId18"/>
    <p:sldId id="320" r:id="rId19"/>
    <p:sldId id="324" r:id="rId20"/>
    <p:sldId id="337" r:id="rId21"/>
    <p:sldId id="260" r:id="rId22"/>
    <p:sldId id="338" r:id="rId23"/>
    <p:sldId id="261" r:id="rId24"/>
    <p:sldId id="277" r:id="rId25"/>
    <p:sldId id="295" r:id="rId26"/>
    <p:sldId id="296" r:id="rId27"/>
    <p:sldId id="297" r:id="rId28"/>
    <p:sldId id="334" r:id="rId29"/>
    <p:sldId id="298" r:id="rId30"/>
    <p:sldId id="299" r:id="rId31"/>
    <p:sldId id="300" r:id="rId32"/>
    <p:sldId id="301" r:id="rId33"/>
    <p:sldId id="339" r:id="rId34"/>
    <p:sldId id="335" r:id="rId35"/>
    <p:sldId id="326" r:id="rId36"/>
    <p:sldId id="302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0076"/>
    <a:srgbClr val="003300"/>
    <a:srgbClr val="4D009A"/>
    <a:srgbClr val="0000CC"/>
    <a:srgbClr val="FCD4B5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72" y="101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5500" kern="1200" spc="-27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3307686"/>
            <a:ext cx="23399749" cy="7672828"/>
          </a:xfrm>
        </p:spPr>
        <p:txBody>
          <a:bodyPr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Timotju</a:t>
            </a:r>
            <a:br>
              <a:rPr lang="en-US" sz="140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Tim 2, 1-8</a:t>
            </a:r>
            <a:br>
              <a:rPr lang="en-GB" sz="9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40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799532"/>
            <a:ext cx="2257440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 leħen it-tnehid tiegħi </a:t>
            </a:r>
            <a:br>
              <a:rPr lang="en-GB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nsejjaħ l-għajnuna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 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8" y="2513780"/>
            <a:ext cx="2257440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meta nerfa’ jdejja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 is-santwarju </a:t>
            </a:r>
            <a:br>
              <a:rPr lang="en-GB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mqaddes tiegħek.</a:t>
            </a:r>
            <a:endParaRPr lang="en-US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0843" y="2699594"/>
            <a:ext cx="1884396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tnehid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2728094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hu l-qawwa </a:t>
            </a:r>
            <a:br>
              <a:rPr lang="en-GB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 u t-tarka tiegħi,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 ittamat qalbi; </a:t>
            </a: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409442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ksibt l-għajnuna u ferħet qalbi;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irroddlu ħajr bil-għana tiegħi.</a:t>
            </a:r>
            <a:endParaRPr lang="en-US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0843" y="2699594"/>
            <a:ext cx="1884396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tnehid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6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1442210"/>
            <a:ext cx="2250297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hu s-saħħa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tal-poplu tiegħu,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kenn tas-salvazzjoni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għas-sultan, il-midluk tiegħu.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8" y="1370772"/>
            <a:ext cx="2236009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 l-poplu tiegħek,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 ’il wirtek, </a:t>
            </a:r>
          </a:p>
          <a:p>
            <a:pPr algn="ctr"/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 ir-ragħaj tagħhom, erfagħhom għal dejjem!</a:t>
            </a:r>
            <a:endParaRPr lang="en-US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8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0843" y="2699594"/>
            <a:ext cx="1884396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tnehid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9986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Għażiż, nitolbok l-ewwel nett li jsiru suppliki, orazzjonijiet, talb u radd </a:t>
            </a:r>
          </a:p>
          <a:p>
            <a:r>
              <a:rPr lang="mt-MT" sz="15500" dirty="0">
                <a:latin typeface="Times New Roman" pitchFamily="18" charset="0"/>
              </a:rPr>
              <a:t>il-ħajr għall-bnedmin kollha; għas-slaten, għal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156458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A</a:t>
            </a: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lla hekk ħabb lid-dinja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 ta lil Ibnu l-waħdieni,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biex kull min jemmen </a:t>
            </a:r>
            <a:endParaRPr lang="en-GB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fih ikollu l-ħajja ta’ dejjem.</a:t>
            </a:r>
            <a:endParaRPr lang="en-GB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9986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5429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, meta spiċċa jgħid lin-nies kulma kellu jgħidilhom, daħal Kafarnahum.</a:t>
            </a:r>
          </a:p>
          <a:p>
            <a:r>
              <a:rPr lang="mt-MT" sz="15500" dirty="0">
                <a:latin typeface="Times New Roman" pitchFamily="18" charset="0"/>
              </a:rPr>
              <a:t>U jkun hemm ċenturjun li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2573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kellu qaddej għażiż </a:t>
            </a:r>
            <a:r>
              <a:rPr lang="en-US" sz="15500" dirty="0">
                <a:latin typeface="Times New Roman" pitchFamily="18" charset="0"/>
              </a:rPr>
              <a:t>ħ</a:t>
            </a:r>
            <a:r>
              <a:rPr lang="mt-MT" sz="15500" dirty="0">
                <a:latin typeface="Times New Roman" pitchFamily="18" charset="0"/>
              </a:rPr>
              <a:t>afna</a:t>
            </a:r>
          </a:p>
          <a:p>
            <a:r>
              <a:rPr lang="mt-MT" sz="15500" dirty="0">
                <a:latin typeface="Times New Roman" pitchFamily="18" charset="0"/>
              </a:rPr>
              <a:t>għalih, li kien marid u wasal fl-aħħar. </a:t>
            </a:r>
          </a:p>
          <a:p>
            <a:r>
              <a:rPr lang="mt-MT" sz="15500" dirty="0">
                <a:latin typeface="Times New Roman" pitchFamily="18" charset="0"/>
              </a:rPr>
              <a:t>Iċ-ċenturjun sama’ b’Ġ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u bagħatlu xi wħud mix-xjuħ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15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82111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tal-Lhud biex jitolbuh jiġi jfejjaqlu l-qaddej. </a:t>
            </a:r>
          </a:p>
          <a:p>
            <a:r>
              <a:rPr lang="mt-MT" sz="15500" dirty="0">
                <a:latin typeface="Times New Roman" pitchFamily="18" charset="0"/>
              </a:rPr>
              <a:t>Dawk marru quddiem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u bdew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jitolbuh b’ħerqa kbira u jgħidulu:</a:t>
            </a:r>
          </a:p>
        </p:txBody>
      </p:sp>
    </p:spTree>
    <p:extLst>
      <p:ext uri="{BB962C8B-B14F-4D97-AF65-F5344CB8AC3E}">
        <p14:creationId xmlns:p14="http://schemas.microsoft.com/office/powerpoint/2010/main" val="232566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spc="-150" dirty="0">
                <a:solidFill>
                  <a:srgbClr val="3B0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“Jixraqlu li tagħmillu dan, għax hu jgħożż il-ġens tagħna, u kien hu li bnielna s-sinagoga.”</a:t>
            </a:r>
          </a:p>
          <a:p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mar magħhom, u ma</a:t>
            </a:r>
          </a:p>
        </p:txBody>
      </p:sp>
    </p:spTree>
    <p:extLst>
      <p:ext uri="{BB962C8B-B14F-4D97-AF65-F5344CB8AC3E}">
        <p14:creationId xmlns:p14="http://schemas.microsoft.com/office/powerpoint/2010/main" val="200563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kienx ’il bogħod wisq </a:t>
            </a:r>
          </a:p>
          <a:p>
            <a:r>
              <a:rPr lang="mt-MT" sz="15500" dirty="0">
                <a:latin typeface="Times New Roman" pitchFamily="18" charset="0"/>
              </a:rPr>
              <a:t>mid-dar meta ċ-ċenturjun bagħat jgħidlu ma’ xi ħbieb: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“Sinjur, toqgħodx tinqala’, għax jien ma jistħoqqlix li</a:t>
            </a:r>
          </a:p>
        </p:txBody>
      </p:sp>
    </p:spTree>
    <p:extLst>
      <p:ext uri="{BB962C8B-B14F-4D97-AF65-F5344CB8AC3E}">
        <p14:creationId xmlns:p14="http://schemas.microsoft.com/office/powerpoint/2010/main" val="200563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idħol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 is-saqaf tiegħi; għalhekk ħassejt li anqas kien jistħoqqli niġi nsibek jiena stess. Imma int ordna b’kelma, u </a:t>
            </a:r>
          </a:p>
        </p:txBody>
      </p:sp>
    </p:spTree>
    <p:extLst>
      <p:ext uri="{BB962C8B-B14F-4D97-AF65-F5344CB8AC3E}">
        <p14:creationId xmlns:p14="http://schemas.microsoft.com/office/powerpoint/2010/main" val="2644390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8516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l-qaddej tiegħi jfiq. Għax jien ukoll bniedem taħt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is-setgħa ta’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ħaddieħor,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jiena stess għandi suldati taħt il-kmand tiegħi; lil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1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70854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dawk kollha li għandhom xi awtorit</a:t>
            </a:r>
            <a:r>
              <a:rPr lang="mt-MT" sz="15500" spc="-276" dirty="0">
                <a:latin typeface="Times New Roman" pitchFamily="18" charset="0"/>
              </a:rPr>
              <a:t>à</a:t>
            </a:r>
            <a:r>
              <a:rPr lang="mt-MT" sz="15500" dirty="0">
                <a:latin typeface="Times New Roman" pitchFamily="18" charset="0"/>
              </a:rPr>
              <a:t>, biex inkunu nistgħu ngħaddu ħajja </a:t>
            </a:r>
          </a:p>
          <a:p>
            <a:r>
              <a:rPr lang="mt-MT" sz="15500" dirty="0">
                <a:latin typeface="Times New Roman" pitchFamily="18" charset="0"/>
              </a:rPr>
              <a:t>fil-kwiet u fis-sliem, </a:t>
            </a:r>
          </a:p>
          <a:p>
            <a:r>
              <a:rPr lang="mt-MT" sz="15500" dirty="0">
                <a:latin typeface="Times New Roman" pitchFamily="18" charset="0"/>
              </a:rPr>
              <a:t>fit-tieba u kif jixraq. Dan hu</a:t>
            </a:r>
          </a:p>
        </p:txBody>
      </p:sp>
    </p:spTree>
    <p:extLst>
      <p:ext uri="{BB962C8B-B14F-4D97-AF65-F5344CB8AC3E}">
        <p14:creationId xmlns:p14="http://schemas.microsoft.com/office/powerpoint/2010/main" val="17457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1447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ngħidlu: ‘Mur!’,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jmur; lil ieħor ngħidlu: ‘Ejja!’, u jiġi; u lill-qaddej ngħidlu: ‘Agħmel dan!’, u jagħmlu.”</a:t>
            </a:r>
          </a:p>
        </p:txBody>
      </p:sp>
    </p:spTree>
    <p:extLst>
      <p:ext uri="{BB962C8B-B14F-4D97-AF65-F5344CB8AC3E}">
        <p14:creationId xmlns:p14="http://schemas.microsoft.com/office/powerpoint/2010/main" val="867336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1483291"/>
            <a:ext cx="226458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baqa’ mistagħġeb bih meta sama’ dan; dar lejn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in-nies li kienu miexja warajh u qalilhom:</a:t>
            </a:r>
          </a:p>
        </p:txBody>
      </p:sp>
    </p:spTree>
    <p:extLst>
      <p:ext uri="{BB962C8B-B14F-4D97-AF65-F5344CB8AC3E}">
        <p14:creationId xmlns:p14="http://schemas.microsoft.com/office/powerpoint/2010/main" val="791005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675925"/>
            <a:ext cx="2264584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“Ngħidilkom li anqas </a:t>
            </a: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f’Iżrael ma sibt fidi bħal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din!”</a:t>
            </a:r>
          </a:p>
        </p:txBody>
      </p:sp>
    </p:spTree>
    <p:extLst>
      <p:ext uri="{BB962C8B-B14F-4D97-AF65-F5344CB8AC3E}">
        <p14:creationId xmlns:p14="http://schemas.microsoft.com/office/powerpoint/2010/main" val="450130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676719"/>
            <a:ext cx="2264584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300" dirty="0">
                <a:latin typeface="Times New Roman" pitchFamily="18" charset="0"/>
              </a:rPr>
              <a:t>Meta mbagħad dawk li kienu </a:t>
            </a:r>
            <a:r>
              <a:rPr lang="mt-MT" sz="15500" dirty="0">
                <a:latin typeface="Times New Roman" pitchFamily="18" charset="0"/>
              </a:rPr>
              <a:t>mibgħuta reġgħu lura d-dar, sabu l-qaddej qawwi u sħiħ.</a:t>
            </a:r>
          </a:p>
        </p:txBody>
      </p:sp>
    </p:spTree>
    <p:extLst>
      <p:ext uri="{BB962C8B-B14F-4D97-AF65-F5344CB8AC3E}">
        <p14:creationId xmlns:p14="http://schemas.microsoft.com/office/powerpoint/2010/main" val="791005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5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146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tajjeb u jogħġob lil Alla </a:t>
            </a:r>
          </a:p>
          <a:p>
            <a:r>
              <a:rPr lang="mt-MT" sz="15500" dirty="0">
                <a:latin typeface="Times New Roman" pitchFamily="18" charset="0"/>
              </a:rPr>
              <a:t>s-Salvatur tagħna, li jrid li </a:t>
            </a:r>
          </a:p>
          <a:p>
            <a:r>
              <a:rPr lang="mt-MT" sz="15500" dirty="0">
                <a:latin typeface="Times New Roman" pitchFamily="18" charset="0"/>
              </a:rPr>
              <a:t>l-bnedmin kollha jsalvaw </a:t>
            </a:r>
          </a:p>
          <a:p>
            <a:r>
              <a:rPr lang="mt-MT" sz="15500" dirty="0">
                <a:latin typeface="Times New Roman" pitchFamily="18" charset="0"/>
              </a:rPr>
              <a:t>u jaslu biex jagħrfu l-verità. </a:t>
            </a:r>
          </a:p>
          <a:p>
            <a:r>
              <a:rPr lang="mt-MT" sz="15500" dirty="0">
                <a:latin typeface="Times New Roman" pitchFamily="18" charset="0"/>
              </a:rPr>
              <a:t>Għax wieħed hu Alla, u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4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wieħed hu l-medjatur bejn Alla u l-bniedem, </a:t>
            </a:r>
          </a:p>
          <a:p>
            <a:r>
              <a:rPr lang="mt-MT" sz="15500" dirty="0">
                <a:latin typeface="Times New Roman" pitchFamily="18" charset="0"/>
              </a:rPr>
              <a:t>il-Bniedem Kristu Ġesù, li ta lilu nnifsu bħala prezz tal-fidwa għal kulħadd; </a:t>
            </a:r>
          </a:p>
        </p:txBody>
      </p:sp>
    </p:spTree>
    <p:extLst>
      <p:ext uri="{BB962C8B-B14F-4D97-AF65-F5344CB8AC3E}">
        <p14:creationId xmlns:p14="http://schemas.microsoft.com/office/powerpoint/2010/main" val="389944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44844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x-xhieda ta’ dan ngħatat </a:t>
            </a:r>
          </a:p>
          <a:p>
            <a:r>
              <a:rPr lang="mt-MT" sz="15500" dirty="0">
                <a:latin typeface="Times New Roman" pitchFamily="18" charset="0"/>
              </a:rPr>
              <a:t>f’waqtha. Hu għal dan li jien kont magħmul xandâr u appostlu - qiegħed ngħid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is-sewwa, m’iniex nigdeb -</a:t>
            </a:r>
          </a:p>
        </p:txBody>
      </p:sp>
    </p:spTree>
    <p:extLst>
      <p:ext uri="{BB962C8B-B14F-4D97-AF65-F5344CB8AC3E}">
        <p14:creationId xmlns:p14="http://schemas.microsoft.com/office/powerpoint/2010/main" val="260234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428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biex ngħallem lill-ġnus </a:t>
            </a:r>
          </a:p>
          <a:p>
            <a:r>
              <a:rPr lang="mt-MT" sz="15500" dirty="0">
                <a:latin typeface="Times New Roman" pitchFamily="18" charset="0"/>
              </a:rPr>
              <a:t>il-fidi u l-verità. Nixtieq li </a:t>
            </a:r>
          </a:p>
          <a:p>
            <a:r>
              <a:rPr lang="mt-MT" sz="15500" dirty="0">
                <a:latin typeface="Times New Roman" pitchFamily="18" charset="0"/>
              </a:rPr>
              <a:t>l-irġiel jitolbu kullimkien, jerfgħu ’l fuq idejn safja bla għadab u bla ġlied.</a:t>
            </a:r>
          </a:p>
        </p:txBody>
      </p:sp>
    </p:spTree>
    <p:extLst>
      <p:ext uri="{BB962C8B-B14F-4D97-AF65-F5344CB8AC3E}">
        <p14:creationId xmlns:p14="http://schemas.microsoft.com/office/powerpoint/2010/main" val="22042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0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890" y="3707706"/>
            <a:ext cx="1884396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tnehid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080" y="104341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67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601</Words>
  <Application>Microsoft Office PowerPoint</Application>
  <PresentationFormat>Custom</PresentationFormat>
  <Paragraphs>79</Paragraphs>
  <Slides>35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Qari mill-Ewwel Ittra ta’  San Pawl Appostlu  lil Timotju 1 Tim 2, 1-8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Afred Caruana</dc:creator>
  <cp:lastModifiedBy>Alfred Caruan a</cp:lastModifiedBy>
  <cp:revision>65</cp:revision>
  <dcterms:created xsi:type="dcterms:W3CDTF">2011-07-27T17:48:55Z</dcterms:created>
  <dcterms:modified xsi:type="dcterms:W3CDTF">2023-07-05T05:05:43Z</dcterms:modified>
</cp:coreProperties>
</file>