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8"/>
  </p:notesMasterIdLst>
  <p:sldIdLst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9" r:id="rId13"/>
    <p:sldId id="330" r:id="rId14"/>
    <p:sldId id="269" r:id="rId15"/>
    <p:sldId id="305" r:id="rId16"/>
    <p:sldId id="331" r:id="rId17"/>
    <p:sldId id="293" r:id="rId18"/>
    <p:sldId id="304" r:id="rId19"/>
    <p:sldId id="609" r:id="rId20"/>
    <p:sldId id="332" r:id="rId21"/>
    <p:sldId id="294" r:id="rId22"/>
    <p:sldId id="306" r:id="rId23"/>
    <p:sldId id="610" r:id="rId24"/>
    <p:sldId id="333" r:id="rId25"/>
    <p:sldId id="607" r:id="rId26"/>
    <p:sldId id="260" r:id="rId27"/>
    <p:sldId id="608" r:id="rId28"/>
    <p:sldId id="261" r:id="rId29"/>
    <p:sldId id="277" r:id="rId30"/>
    <p:sldId id="300" r:id="rId31"/>
    <p:sldId id="307" r:id="rId32"/>
    <p:sldId id="611" r:id="rId33"/>
    <p:sldId id="308" r:id="rId34"/>
    <p:sldId id="335" r:id="rId35"/>
    <p:sldId id="316" r:id="rId36"/>
    <p:sldId id="309" r:id="rId37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CDAB5"/>
    <a:srgbClr val="0000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2" y="89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5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99116"/>
            <a:ext cx="23399750" cy="6401755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ctr"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tal-Profeta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Żakkarija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Zak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6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61" y="185977"/>
            <a:ext cx="21890433" cy="12018677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>
            <a:defPPr>
              <a:defRPr lang="en-US"/>
            </a:defPPr>
            <a:lvl1pPr algn="ctr">
              <a:defRPr sz="6000" b="1" i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jgħammru f’nofs Ġerusalemm; u huma</a:t>
            </a:r>
            <a:r>
              <a:rPr lang="en-US" sz="155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jkunu l-poplu tiegħi, </a:t>
            </a:r>
          </a:p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u jiena nkun Alla tagħhom, fidil u ġust.”</a:t>
            </a:r>
          </a:p>
        </p:txBody>
      </p:sp>
    </p:spTree>
    <p:extLst>
      <p:ext uri="{BB962C8B-B14F-4D97-AF65-F5344CB8AC3E}">
        <p14:creationId xmlns:p14="http://schemas.microsoft.com/office/powerpoint/2010/main" val="352226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4"/>
            <a:ext cx="23399750" cy="5016760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7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79714"/>
            <a:ext cx="23399750" cy="7663638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bena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Sijon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deher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s-E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380" y="899394"/>
            <a:ext cx="14989999" cy="2231382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 algn="ctr">
              <a:defRPr/>
            </a:pPr>
            <a:r>
              <a:rPr lang="mt-MT" sz="13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3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jkollhom il-ġnus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il-biża’ ta’ ismek Mulej,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s-slaten kollha tal-art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il-biża’ tas-sebħ tiegħek,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7983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l-Mulej jerġa’ jibni lil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Sijon,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jidher fis-sebħ tiegħu.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jisma’ t-talb tal-mitluqin, </a:t>
            </a:r>
          </a:p>
          <a:p>
            <a:pPr algn="ctr"/>
            <a:r>
              <a:rPr lang="mt-MT" sz="155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ma’ jistmellx it-talb tagħhom.</a:t>
            </a:r>
          </a:p>
        </p:txBody>
      </p:sp>
    </p:spTree>
    <p:extLst>
      <p:ext uri="{BB962C8B-B14F-4D97-AF65-F5344CB8AC3E}">
        <p14:creationId xmlns:p14="http://schemas.microsoft.com/office/powerpoint/2010/main" val="345915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39554"/>
            <a:ext cx="23399750" cy="7663638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bena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Sijon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deher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s-E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301" y="1483291"/>
            <a:ext cx="23149147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Jinkiteb dan għan-nisel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għad jiġi,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poplu ġdid għad ifaħħar lill-Mulej. </a:t>
            </a:r>
          </a:p>
        </p:txBody>
      </p:sp>
    </p:spTree>
    <p:extLst>
      <p:ext uri="{BB962C8B-B14F-4D97-AF65-F5344CB8AC3E}">
        <p14:creationId xmlns:p14="http://schemas.microsoft.com/office/powerpoint/2010/main" val="62466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8" y="257983"/>
            <a:ext cx="22610513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iħares ’l isfel </a:t>
            </a:r>
            <a:b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mill-għoli tas-santwarju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jittawwal mis-sema lejn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7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8" y="2675925"/>
            <a:ext cx="22610513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jisma’ l-krib tal-ilsiera,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jeħles ’il dawk li huma għall-mewt.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86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39554"/>
            <a:ext cx="23399750" cy="7663638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bena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Sijon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deher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s-E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855" y="257984"/>
            <a:ext cx="22717099" cy="12018677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Ġiet il-kelma tal-Mulej </a:t>
            </a:r>
          </a:p>
          <a:p>
            <a:r>
              <a:rPr lang="mt-MT" sz="15500" dirty="0">
                <a:latin typeface="Times New Roman" pitchFamily="18" charset="0"/>
              </a:rPr>
              <a:t>tal-eżerċti u qalli: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“Hekk jgħid il-Mulej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tal-eżerċti: Jien għajjur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 li għajjur għal Sijon, </a:t>
            </a: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 il-qaddejja tiegħek ikollhom darhom; </a:t>
            </a:r>
          </a:p>
          <a:p>
            <a:pPr algn="ctr"/>
            <a:r>
              <a:rPr lang="mt-MT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nisilhom jibqa’ għal dejjem quddiemek.</a:t>
            </a:r>
          </a:p>
        </p:txBody>
      </p:sp>
    </p:spTree>
    <p:extLst>
      <p:ext uri="{BB962C8B-B14F-4D97-AF65-F5344CB8AC3E}">
        <p14:creationId xmlns:p14="http://schemas.microsoft.com/office/powerpoint/2010/main" val="3439790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hekk jixxandar f’Sijon </a:t>
            </a:r>
            <a:endParaRPr lang="en-GB" sz="1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 il-Mulej,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f’Ġerusalemm it-tifħir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99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l-popli flimkien jinġemgħu, u saltniet biex jaqdu l-Mulej.</a:t>
            </a:r>
          </a:p>
        </p:txBody>
      </p:sp>
    </p:spTree>
    <p:extLst>
      <p:ext uri="{BB962C8B-B14F-4D97-AF65-F5344CB8AC3E}">
        <p14:creationId xmlns:p14="http://schemas.microsoft.com/office/powerpoint/2010/main" val="750954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39554"/>
            <a:ext cx="23399750" cy="7663638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bena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Sijon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deher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s-E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s-E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19740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74639" y="290656"/>
            <a:ext cx="2225047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il-bniedem ma ġiex biex ikun moqdi, </a:t>
            </a:r>
            <a:b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biex jaqdi u biex jagħti ħajtu b’fidwa 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għall-kotra.</a:t>
            </a:r>
            <a:endParaRPr lang="en-GB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235184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485565"/>
            <a:ext cx="23399750" cy="917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 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46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50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60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185975"/>
            <a:ext cx="2261051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itchFamily="18" charset="0"/>
              </a:rPr>
              <a:t>F’dak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 </a:t>
            </a:r>
            <a:r>
              <a:rPr lang="mt-MT" sz="15500" dirty="0">
                <a:latin typeface="Times New Roman" pitchFamily="18" charset="0"/>
              </a:rPr>
              <a:t>qamet kwistjoni bejn id-dixxipli dwar min kien l-akbar fosthom. 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 għaraf x’kellhom f’moħħhom, u </a:t>
            </a: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2675925"/>
            <a:ext cx="2246649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spc="-300" dirty="0">
                <a:latin typeface="Times New Roman" pitchFamily="18" charset="0"/>
              </a:rPr>
              <a:t>ressaq tifel żgħir lejh, qiegħdu maġenbu, u qalilhom:</a:t>
            </a:r>
          </a:p>
        </p:txBody>
      </p:sp>
    </p:spTree>
    <p:extLst>
      <p:ext uri="{BB962C8B-B14F-4D97-AF65-F5344CB8AC3E}">
        <p14:creationId xmlns:p14="http://schemas.microsoft.com/office/powerpoint/2010/main" val="86733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710" y="113968"/>
            <a:ext cx="22933124" cy="12018677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għajjur għaliha b’korla liema bħalha.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jgħid il-Mulej: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Mill-ġdid indur lejn Sijon,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niġi ngħammar f’nofs</a:t>
            </a:r>
          </a:p>
        </p:txBody>
      </p:sp>
    </p:spTree>
    <p:extLst>
      <p:ext uri="{BB962C8B-B14F-4D97-AF65-F5344CB8AC3E}">
        <p14:creationId xmlns:p14="http://schemas.microsoft.com/office/powerpoint/2010/main" val="174579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20" y="251322"/>
            <a:ext cx="225385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“Min jilqa’ lil dan it-tifel żgħir minħabba f’ismi, ikun jilqa’ lili; u min jilqa’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lili, ikun jilqa’ lil dak li bagħatni. 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60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23" y="1483291"/>
            <a:ext cx="2253850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min hu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l-iżgħar fostkom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ilkoll,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 hu l-kbir.”</a:t>
            </a:r>
          </a:p>
          <a:p>
            <a:r>
              <a:rPr lang="mt-MT" sz="15500" dirty="0">
                <a:latin typeface="Times New Roman" pitchFamily="18" charset="0"/>
              </a:rPr>
              <a:t>Qabeż Ġwanni u qallu: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43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73958"/>
            <a:ext cx="2246649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“Mgħallem, rajna wieħed ikeċċi x-xjaten f’ismek, u </a:t>
            </a:r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ridna nżommuh, għax hu mhuwiex 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</a:t>
            </a:r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ed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tagħna.”</a:t>
            </a:r>
          </a:p>
        </p:txBody>
      </p:sp>
    </p:spTree>
    <p:extLst>
      <p:ext uri="{BB962C8B-B14F-4D97-AF65-F5344CB8AC3E}">
        <p14:creationId xmlns:p14="http://schemas.microsoft.com/office/powerpoint/2010/main" val="32854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179314"/>
            <a:ext cx="2261051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Imma 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 qallu: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“La żżommuhx, għax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mhuwiex kontra tagħkom, huwa magħkom.”</a:t>
            </a:r>
          </a:p>
        </p:txBody>
      </p:sp>
    </p:spTree>
    <p:extLst>
      <p:ext uri="{BB962C8B-B14F-4D97-AF65-F5344CB8AC3E}">
        <p14:creationId xmlns:p14="http://schemas.microsoft.com/office/powerpoint/2010/main" val="32854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635698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86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4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874" y="185976"/>
            <a:ext cx="22573084" cy="12018677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>
            <a:defPPr>
              <a:defRPr lang="en-US"/>
            </a:defPPr>
            <a:lvl1pPr algn="ctr">
              <a:defRPr sz="6000" b="1" i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Ġerusalemm. Imbagħad </a:t>
            </a:r>
            <a:endParaRPr lang="en-US" sz="155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lil Ġerusalemm jibdew ixandruha bħala </a:t>
            </a:r>
            <a:endParaRPr lang="en-US" sz="155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&lt;il-Belt il-fidila&gt;, </a:t>
            </a:r>
          </a:p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u l-muntanja tal-Mulej </a:t>
            </a:r>
            <a:endParaRPr lang="en-GB" sz="155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4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874" y="113969"/>
            <a:ext cx="22573084" cy="12018677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>
            <a:defPPr>
              <a:defRPr lang="en-US"/>
            </a:defPPr>
            <a:lvl1pPr algn="ctr">
              <a:defRPr sz="6000" b="1" i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tal-eżerċti bħala </a:t>
            </a:r>
            <a:endParaRPr lang="en-GB" sz="155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&lt;il-Muntanja l-qaddisa&gt;.</a:t>
            </a:r>
          </a:p>
          <a:p>
            <a:pPr algn="l"/>
            <a:r>
              <a:rPr lang="mt-MT" sz="15500" dirty="0">
                <a:solidFill>
                  <a:schemeClr val="tx1"/>
                </a:solidFill>
                <a:latin typeface="Times New Roman" pitchFamily="18" charset="0"/>
              </a:rPr>
              <a:t>Dan jgħid il-Mulej: </a:t>
            </a:r>
          </a:p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Il-pjazez ta’ Ġerusalemm </a:t>
            </a:r>
            <a:endParaRPr lang="en-GB" sz="155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għad jerġgħu joqogħdu</a:t>
            </a:r>
          </a:p>
        </p:txBody>
      </p:sp>
    </p:spTree>
    <p:extLst>
      <p:ext uri="{BB962C8B-B14F-4D97-AF65-F5344CB8AC3E}">
        <p14:creationId xmlns:p14="http://schemas.microsoft.com/office/powerpoint/2010/main" val="389944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293" y="185976"/>
            <a:ext cx="22717099" cy="12018677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>
            <a:defPPr>
              <a:defRPr lang="en-US"/>
            </a:defPPr>
            <a:lvl1pPr algn="ctr">
              <a:defRPr sz="6000" b="1" i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fihom ix-xjuħ, irġiel u nisa, </a:t>
            </a:r>
            <a:endParaRPr lang="en-GB" sz="155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kulħadd bil-bastun</a:t>
            </a:r>
            <a:r>
              <a:rPr lang="en-GB" sz="155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f’idu</a:t>
            </a:r>
            <a:r>
              <a:rPr lang="en-US" sz="155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minħabba t-tul ta’għomru. </a:t>
            </a:r>
            <a:endParaRPr lang="en-GB" sz="155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U l-pjazez tal-belt jimtlew </a:t>
            </a:r>
            <a:endParaRPr lang="en-GB" sz="155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bi tfal subien u bniet, </a:t>
            </a:r>
          </a:p>
        </p:txBody>
      </p:sp>
    </p:spTree>
    <p:extLst>
      <p:ext uri="{BB962C8B-B14F-4D97-AF65-F5344CB8AC3E}">
        <p14:creationId xmlns:p14="http://schemas.microsoft.com/office/powerpoint/2010/main" val="260234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643" y="185976"/>
            <a:ext cx="22034447" cy="12018677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>
            <a:defPPr>
              <a:defRPr lang="en-US"/>
            </a:defPPr>
            <a:lvl1pPr algn="ctr">
              <a:defRPr sz="6000" b="1" i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jilagħbu fil-wesgħat tagħha.</a:t>
            </a:r>
          </a:p>
          <a:p>
            <a:r>
              <a:rPr lang="mt-MT" sz="15500" dirty="0">
                <a:solidFill>
                  <a:schemeClr val="tx1"/>
                </a:solidFill>
                <a:latin typeface="Times New Roman" pitchFamily="18" charset="0"/>
              </a:rPr>
              <a:t>Hekk jgħid il-Mulej </a:t>
            </a:r>
            <a:endParaRPr lang="en-US" sz="155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mt-MT" sz="15500" dirty="0">
                <a:solidFill>
                  <a:schemeClr val="tx1"/>
                </a:solidFill>
                <a:latin typeface="Times New Roman" pitchFamily="18" charset="0"/>
              </a:rPr>
              <a:t>tal-eżerċti: </a:t>
            </a:r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Jekk illum din hija ħaġa tal-għaġeb</a:t>
            </a:r>
          </a:p>
        </p:txBody>
      </p:sp>
    </p:spTree>
    <p:extLst>
      <p:ext uri="{BB962C8B-B14F-4D97-AF65-F5344CB8AC3E}">
        <p14:creationId xmlns:p14="http://schemas.microsoft.com/office/powerpoint/2010/main" val="22042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428" y="113969"/>
            <a:ext cx="22645090" cy="12018677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>
            <a:defPPr>
              <a:defRPr lang="en-US"/>
            </a:defPPr>
            <a:lvl1pPr algn="ctr">
              <a:defRPr sz="6000" b="1" i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f’għajnejn fdal dan </a:t>
            </a:r>
            <a:endParaRPr lang="en-US" sz="155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il-poplu, se tkun </a:t>
            </a:r>
          </a:p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tal-għaġeb f’għajnejja wkoll? </a:t>
            </a:r>
          </a:p>
          <a:p>
            <a:r>
              <a:rPr lang="mt-MT" sz="15500" spc="-300" dirty="0">
                <a:solidFill>
                  <a:schemeClr val="tx1"/>
                </a:solidFill>
                <a:latin typeface="Times New Roman" pitchFamily="18" charset="0"/>
              </a:rPr>
              <a:t>Oraklu tal-Mulej tal-eżerċti.</a:t>
            </a:r>
            <a:endParaRPr lang="en-US" sz="15500" spc="-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7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428" y="113968"/>
            <a:ext cx="22645090" cy="12018677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>
            <a:defPPr>
              <a:defRPr lang="en-US"/>
            </a:defPPr>
            <a:lvl1pPr algn="ctr">
              <a:defRPr sz="6000" b="1" i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en-US" sz="15500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mt-MT" sz="15500" dirty="0">
                <a:solidFill>
                  <a:schemeClr val="tx1"/>
                </a:solidFill>
                <a:latin typeface="Times New Roman" pitchFamily="18" charset="0"/>
              </a:rPr>
              <a:t>Dan jgħid il-Mulej </a:t>
            </a:r>
            <a:endParaRPr lang="en-US" sz="155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mt-MT" sz="15500" dirty="0">
                <a:solidFill>
                  <a:schemeClr val="tx1"/>
                </a:solidFill>
                <a:latin typeface="Times New Roman" pitchFamily="18" charset="0"/>
              </a:rPr>
              <a:t>tal-eżerċti: </a:t>
            </a:r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Ara, jiena nsalva l-poplu tiegħi</a:t>
            </a:r>
            <a:r>
              <a:rPr lang="en-GB" sz="155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r>
              <a:rPr lang="mt-MT" sz="15500" dirty="0">
                <a:solidFill>
                  <a:srgbClr val="002060"/>
                </a:solidFill>
                <a:latin typeface="Times New Roman" pitchFamily="18" charset="0"/>
              </a:rPr>
              <a:t>mil-Lvant u mill-Punent, u nġibhom lura biex </a:t>
            </a:r>
            <a:endParaRPr lang="en-GB" sz="155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730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531</Words>
  <Application>Microsoft Office PowerPoint</Application>
  <PresentationFormat>Custom</PresentationFormat>
  <Paragraphs>99</Paragraphs>
  <Slides>35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58</cp:revision>
  <dcterms:created xsi:type="dcterms:W3CDTF">2011-07-27T17:48:55Z</dcterms:created>
  <dcterms:modified xsi:type="dcterms:W3CDTF">2023-07-24T08:39:30Z</dcterms:modified>
</cp:coreProperties>
</file>