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20" r:id="rId2"/>
    <p:sldId id="321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28" r:id="rId17"/>
    <p:sldId id="329" r:id="rId18"/>
    <p:sldId id="330" r:id="rId19"/>
    <p:sldId id="332" r:id="rId20"/>
    <p:sldId id="333" r:id="rId21"/>
    <p:sldId id="334" r:id="rId22"/>
    <p:sldId id="335" r:id="rId23"/>
    <p:sldId id="336" r:id="rId24"/>
    <p:sldId id="352" r:id="rId25"/>
    <p:sldId id="339" r:id="rId26"/>
    <p:sldId id="353" r:id="rId27"/>
    <p:sldId id="340" r:id="rId28"/>
    <p:sldId id="341" r:id="rId29"/>
    <p:sldId id="367" r:id="rId30"/>
    <p:sldId id="368" r:id="rId31"/>
    <p:sldId id="344" r:id="rId32"/>
    <p:sldId id="345" r:id="rId33"/>
  </p:sldIdLst>
  <p:sldSz cx="23402925" cy="12601575"/>
  <p:notesSz cx="6858000" cy="9144000"/>
  <p:defaultTextStyle>
    <a:defPPr>
      <a:defRPr lang="en-US"/>
    </a:defPPr>
    <a:lvl1pPr marL="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26" y="918"/>
      </p:cViewPr>
      <p:guideLst>
        <p:guide orient="horz" pos="396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8605" y="3042202"/>
            <a:ext cx="21645714" cy="6517169"/>
          </a:xfrm>
          <a:prstGeom prst="rect">
            <a:avLst/>
          </a:prstGeom>
        </p:spPr>
        <p:txBody>
          <a:bodyPr wrap="square" lIns="205740" tIns="102870" rIns="205740" bIns="102870">
            <a:spAutoFit/>
          </a:bodyPr>
          <a:lstStyle/>
          <a:p>
            <a:pPr algn="ctr"/>
            <a:r>
              <a:rPr lang="mt-MT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ta' </a:t>
            </a:r>
          </a:p>
          <a:p>
            <a:pPr algn="ctr"/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Esdra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</a:t>
            </a:r>
            <a:r>
              <a:rPr lang="mt-MT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1, 1-6</a:t>
            </a:r>
            <a:endParaRPr lang="mt-MT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il-Leviti, u l-bqija ta’ dawk li kienu ġew lura </a:t>
            </a:r>
            <a:r>
              <a:rPr lang="mt-MT" sz="15500" spc="-300" dirty="0">
                <a:latin typeface="Times New Roman" pitchFamily="18" charset="0"/>
              </a:rPr>
              <a:t>mill-eżilju, </a:t>
            </a:r>
            <a:r>
              <a:rPr lang="mt-MT" sz="15500" dirty="0">
                <a:latin typeface="Times New Roman" pitchFamily="18" charset="0"/>
              </a:rPr>
              <a:t>kollhom ferħana għamlu l-festa tal-konsagrazzjoni ta’ dan it-tempju.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għall-konsagrazzjoni ta’ dan it-tempju offrew b’sagrifiċċju mitt gendus, mitejn muntun, erba’ mitt ħaruf; u għal dnubiet Iżrael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3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kollu offrew tnax-il gidi skont kemm kienu tribujiet ta’ Iżrael.</a:t>
            </a:r>
          </a:p>
          <a:p>
            <a:r>
              <a:rPr lang="mt-MT" sz="15500" dirty="0">
                <a:latin typeface="Times New Roman" pitchFamily="18" charset="0"/>
              </a:rPr>
              <a:t>Imbagħad qassmu l-qassisin skont it-taqsimiet tagħhom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u l-Leviti fil-ġemgħat tagħhom għas-servizz ta’ Alla f’Ġerusalemm, kif inhu miktub fil-Liġi ta’ Mosè. Dawk li ġew lura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4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mill-eżilju għamlu l-festa tal-Għid fl-erbatax tal-ewwel xahar. Il-qassisin 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l-Leviti ssaffew flimkien, u għax kienu safja setgħu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joqtlu l-ħaruf tal-Għid għal dawk kollha li kienu ġew lura mill-eżilju u għal ħuthom il-qassisin, u għalihom stess.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4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59438" y="3811644"/>
            <a:ext cx="22484048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727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6206" y="1345042"/>
            <a:ext cx="22610512" cy="94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mt-MT" sz="1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324" y="1426375"/>
            <a:ext cx="21378275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“Sejrin f’dar il-Mulej!”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Diġà qegħdin riġlejna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bwiebek, Ġerusalemm!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F’dak iż-żmien, is-sultan Darju kiteb lill-gvernatur u l-uffiċjali tal-inħawi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tan-naħa l-oħra tal-Ewfrat u qalilhom: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090" y="233741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Ġerusalemm, mibnija bħal belt,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magħquda ħaġa waħda.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Lejha t-tribujiet jitilgħu,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it-tribujiet tal-Mulej.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7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06" y="233741"/>
            <a:ext cx="22538504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Biex, skont il-liġi ta’ Iżrael,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 isem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hemm twaqqfu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t-tronijiet tal-ħaqq,</a:t>
            </a:r>
          </a:p>
          <a:p>
            <a:pPr algn="ctr"/>
            <a:r>
              <a:rPr 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it-tronijiet tad-dar ta’ David.</a:t>
            </a:r>
            <a:endParaRPr lang="en-US" sz="155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88403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438" y="3811644"/>
            <a:ext cx="22484048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Hienja dawk li jisimgħu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l-kelma ta’ Alla u jħarsuha.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6341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4700" y="1622041"/>
            <a:ext cx="22713524" cy="89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8, 19-21</a:t>
            </a:r>
          </a:p>
          <a:p>
            <a:pPr algn="ctr"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27772"/>
            <a:ext cx="22574408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itchFamily="18" charset="0"/>
              </a:rPr>
              <a:t>F’dak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en-GB" sz="15500" dirty="0" err="1">
                <a:latin typeface="Times New Roman" pitchFamily="18" charset="0"/>
              </a:rPr>
              <a:t>ġew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għal</a:t>
            </a:r>
            <a:r>
              <a:rPr lang="en-GB" sz="15500" dirty="0">
                <a:latin typeface="Times New Roman" pitchFamily="18" charset="0"/>
              </a:rPr>
              <a:t> Ġesù </a:t>
            </a:r>
            <a:r>
              <a:rPr lang="en-GB" sz="15500" dirty="0" err="1">
                <a:latin typeface="Times New Roman" pitchFamily="18" charset="0"/>
              </a:rPr>
              <a:t>ommu</a:t>
            </a:r>
            <a:r>
              <a:rPr lang="en-GB" sz="15500" dirty="0">
                <a:latin typeface="Times New Roman" pitchFamily="18" charset="0"/>
              </a:rPr>
              <a:t> u </a:t>
            </a:r>
            <a:r>
              <a:rPr lang="en-GB" sz="15500" dirty="0" err="1">
                <a:latin typeface="Times New Roman" pitchFamily="18" charset="0"/>
              </a:rPr>
              <a:t>ħutu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en-GB" sz="15500" dirty="0" err="1">
                <a:latin typeface="Times New Roman" pitchFamily="18" charset="0"/>
              </a:rPr>
              <a:t>iżda</a:t>
            </a:r>
            <a:r>
              <a:rPr lang="en-GB" sz="15500" dirty="0">
                <a:latin typeface="Times New Roman" pitchFamily="18" charset="0"/>
              </a:rPr>
              <a:t> ma </a:t>
            </a:r>
            <a:r>
              <a:rPr lang="en-GB" sz="15500" dirty="0" err="1">
                <a:latin typeface="Times New Roman" pitchFamily="18" charset="0"/>
              </a:rPr>
              <a:t>setgħux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jersqu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lejh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minħabba</a:t>
            </a:r>
            <a:r>
              <a:rPr lang="en-GB" sz="15500" dirty="0">
                <a:latin typeface="Times New Roman" pitchFamily="18" charset="0"/>
              </a:rPr>
              <a:t> l-</a:t>
            </a:r>
            <a:r>
              <a:rPr lang="en-GB" sz="15500" dirty="0" err="1">
                <a:latin typeface="Times New Roman" pitchFamily="18" charset="0"/>
              </a:rPr>
              <a:t>folla</a:t>
            </a:r>
            <a:r>
              <a:rPr lang="en-GB" sz="15500" dirty="0">
                <a:latin typeface="Times New Roman" pitchFamily="18" charset="0"/>
              </a:rPr>
              <a:t>. Xi </a:t>
            </a:r>
            <a:r>
              <a:rPr lang="en-GB" sz="15500" dirty="0" err="1">
                <a:latin typeface="Times New Roman" pitchFamily="18" charset="0"/>
              </a:rPr>
              <a:t>ħadd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qallu</a:t>
            </a:r>
            <a:r>
              <a:rPr lang="en-GB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1426375"/>
            <a:ext cx="22574408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Ommok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ħutek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barra u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jridu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r>
              <a:rPr lang="en-GB" sz="15500" dirty="0" err="1">
                <a:latin typeface="Times New Roman" pitchFamily="18" charset="0"/>
              </a:rPr>
              <a:t>Iżda</a:t>
            </a:r>
            <a:r>
              <a:rPr lang="en-GB" sz="15500" dirty="0">
                <a:latin typeface="Times New Roman" pitchFamily="18" charset="0"/>
              </a:rPr>
              <a:t> hu </a:t>
            </a:r>
            <a:r>
              <a:rPr lang="en-GB" sz="15500" dirty="0" err="1">
                <a:latin typeface="Times New Roman" pitchFamily="18" charset="0"/>
              </a:rPr>
              <a:t>weġibhom</a:t>
            </a:r>
            <a:r>
              <a:rPr lang="en-GB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085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“Ħallu x-xogħol fuq dan it-tempju ta’ Alla jibqa’ miexi; ħallu l-gvernatur u l-kapijiet tal-Lhud jibnu dan it-tempju ta’ Alla </a:t>
            </a:r>
            <a:endParaRPr lang="en-GB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9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619010"/>
            <a:ext cx="22574408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dawk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25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8572" y="3811644"/>
            <a:ext cx="2214578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sz="155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1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8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fil-post li kellu qabel. U nordna b’digriet: Dan hu li għandkom tagħmlu għall-kapijiet tal-Lhud għall-bini ta’ dan it-tempju ta’ Alla: </a:t>
            </a:r>
            <a:endParaRPr lang="en-GB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3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l-ispejjeż għandhom jitħallsu lil dawn in-nies bla waqfien mit-taxxi </a:t>
            </a:r>
            <a:endParaRPr lang="en-GB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tan-naħa l-oħra tal-Ewfrat, li huma propjetà </a:t>
            </a:r>
            <a:endParaRPr lang="en-GB" sz="15500" b="1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0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01" y="1426375"/>
            <a:ext cx="22788722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tas-sultan. Jien, Darju, nordna dan b’digriet. Ħa jkun obdut kollu kemm hu”.</a:t>
            </a:r>
          </a:p>
        </p:txBody>
      </p:sp>
    </p:spTree>
    <p:extLst>
      <p:ext uri="{BB962C8B-B14F-4D97-AF65-F5344CB8AC3E}">
        <p14:creationId xmlns:p14="http://schemas.microsoft.com/office/powerpoint/2010/main" val="285209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Il-kapijiet tal-Lhud komplew jibnu u jmexxu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x-xogħol ’il quddiem imħeġġin mill-profeta Ħaggaj u mill-profeta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Żakkarija bin Għiddu. U lestew il-bini kif ordnalhom Alla ta’ Iżrael, u kif kienu ordnawlhom Ċiru, u Darju, u Artasersi, slaten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9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tal-Persja. Dan it-tempju lestewh fit-tlieta tax-xahar ta’ Adar, fis-sitt sena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tas-saltna tas-sultan Darju. U wlied Iżrael, il-qassisin,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210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515</Words>
  <Application>Microsoft Office PowerPoint</Application>
  <PresentationFormat>Custom</PresentationFormat>
  <Paragraphs>58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Ibragg Licence 01</cp:lastModifiedBy>
  <cp:revision>65</cp:revision>
  <dcterms:created xsi:type="dcterms:W3CDTF">2011-07-27T18:10:14Z</dcterms:created>
  <dcterms:modified xsi:type="dcterms:W3CDTF">2023-07-15T08:56:43Z</dcterms:modified>
</cp:coreProperties>
</file>