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259" r:id="rId3"/>
    <p:sldId id="260" r:id="rId4"/>
    <p:sldId id="300" r:id="rId5"/>
    <p:sldId id="262" r:id="rId6"/>
    <p:sldId id="286" r:id="rId7"/>
    <p:sldId id="290" r:id="rId8"/>
    <p:sldId id="302" r:id="rId9"/>
    <p:sldId id="291" r:id="rId10"/>
    <p:sldId id="292" r:id="rId11"/>
    <p:sldId id="265" r:id="rId12"/>
    <p:sldId id="303" r:id="rId13"/>
    <p:sldId id="266" r:id="rId14"/>
    <p:sldId id="267" r:id="rId15"/>
    <p:sldId id="288" r:id="rId16"/>
    <p:sldId id="293" r:id="rId17"/>
    <p:sldId id="269" r:id="rId18"/>
    <p:sldId id="304" r:id="rId19"/>
    <p:sldId id="294" r:id="rId20"/>
    <p:sldId id="308" r:id="rId21"/>
    <p:sldId id="273" r:id="rId22"/>
    <p:sldId id="309" r:id="rId23"/>
    <p:sldId id="274" r:id="rId24"/>
    <p:sldId id="275" r:id="rId25"/>
    <p:sldId id="276" r:id="rId26"/>
    <p:sldId id="277" r:id="rId27"/>
    <p:sldId id="305" r:id="rId28"/>
    <p:sldId id="278" r:id="rId29"/>
    <p:sldId id="279" r:id="rId30"/>
    <p:sldId id="306" r:id="rId31"/>
    <p:sldId id="307" r:id="rId32"/>
    <p:sldId id="297" r:id="rId33"/>
    <p:sldId id="289" r:id="rId3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01B5B"/>
    <a:srgbClr val="0000CC"/>
    <a:srgbClr val="FCD5B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68" y="47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118C-F76D-4AE7-8CED-81EE287A6D15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A77F-D244-42F0-B6B9-2FFDA588E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-23057" y="1854294"/>
            <a:ext cx="23399750" cy="8892988"/>
          </a:xfrm>
        </p:spPr>
        <p:txBody>
          <a:bodyPr anchor="t" anchorCtr="0"/>
          <a:lstStyle/>
          <a:p>
            <a:pPr eaLnBrk="1" hangingPunct="1"/>
            <a:r>
              <a:rPr lang="en-US" sz="155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</a:t>
            </a:r>
            <a:r>
              <a:rPr lang="mt-MT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</a:t>
            </a:r>
            <a:r>
              <a:rPr lang="en-US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 Ittra t</a:t>
            </a:r>
            <a:r>
              <a:rPr lang="en-US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a’ </a:t>
            </a:r>
            <a:br>
              <a:rPr lang="mt-MT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Tessalonkin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 Tess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-6.9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</a:t>
            </a:r>
            <a:b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</a:b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372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82" y="3603168"/>
            <a:ext cx="195363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Nemmen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il-ħajjin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619" y="82738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1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id-dawl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s-salvazzjoni tiegħi;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min għandi nibża’?</a:t>
            </a:r>
          </a:p>
        </p:txBody>
      </p:sp>
    </p:spTree>
    <p:extLst>
      <p:ext uri="{BB962C8B-B14F-4D97-AF65-F5344CB8AC3E}">
        <p14:creationId xmlns:p14="http://schemas.microsoft.com/office/powerpoint/2010/main" val="277148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hu l-kenn tiegħi;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min għandi nitwerwer?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8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82" y="2627586"/>
            <a:ext cx="195363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Nemmen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il-ħajjin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5338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 waħda tlabt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ħaga waħda nfittex: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ngħammar f’dar il-Mulej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tul il-jiem kollha ta’ ħajti;</a:t>
            </a:r>
          </a:p>
        </p:txBody>
      </p:sp>
    </p:spTree>
    <p:extLst>
      <p:ext uri="{BB962C8B-B14F-4D97-AF65-F5344CB8AC3E}">
        <p14:creationId xmlns:p14="http://schemas.microsoft.com/office/powerpoint/2010/main" val="289639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5496" y="1547466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nitgħaxxaq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bil-ħlewwa tal-Mulej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 u nħares lejn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it-tempju tiegħu.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7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82" y="2627586"/>
            <a:ext cx="195363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Nemmen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il-ħajjin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3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8200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Nemmen li għad nara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t-tieba tal-Mulej f’art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il-ħajjin.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2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03092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fil-Mulej,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żomm sħiħ u qawwi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qalbek,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2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82" y="2627586"/>
            <a:ext cx="195363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Nemmen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il-ħajjin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Dwar il-ħin u ż-żmien,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ħuti, ma għandix bżonn niktibilkom. Intom tafu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sewwa li Jum il-Mulej jiġi għal għarrieda bħal</a:t>
            </a:r>
            <a:endParaRPr lang="mt-MT" sz="15500" b="1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63204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676719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rofeta kbir qam fostna,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żar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 tiegħu.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2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91766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79514"/>
            <a:ext cx="23399750" cy="111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31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37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kern="0" spc="-55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0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91450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niżel Kafarnahum, belt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tal-Galilija, u f’jum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is-Sibt qagħad jgħallem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lin-nies, li baqgħu</a:t>
            </a:r>
          </a:p>
        </p:txBody>
      </p:sp>
    </p:spTree>
    <p:extLst>
      <p:ext uri="{BB962C8B-B14F-4D97-AF65-F5344CB8AC3E}">
        <p14:creationId xmlns:p14="http://schemas.microsoft.com/office/powerpoint/2010/main" val="1781143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291450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mistagħġba bil-mod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tat-tagħlim tiegħu, għax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id-diskors tiegħu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kien ta’ wieħed li għandu s-setgħa.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kien hemm raġel </a:t>
            </a:r>
          </a:p>
        </p:txBody>
      </p:sp>
    </p:spTree>
    <p:extLst>
      <p:ext uri="{BB962C8B-B14F-4D97-AF65-F5344CB8AC3E}">
        <p14:creationId xmlns:p14="http://schemas.microsoft.com/office/powerpoint/2010/main" val="317543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1484085"/>
            <a:ext cx="2174641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fis-sinagoga li kellu fih spirtu ta’xitan imniġġes,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qabad</a:t>
            </a:r>
            <a:r>
              <a:rPr lang="mt-MT" sz="15500" spc="-276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jgħajjat</a:t>
            </a:r>
            <a:r>
              <a:rPr lang="mt-MT" sz="15500" spc="-276" dirty="0">
                <a:latin typeface="Times New Roman" pitchFamily="18" charset="0"/>
              </a:rPr>
              <a:t> b’</a:t>
            </a:r>
            <a:r>
              <a:rPr lang="mt-MT" sz="15500" dirty="0">
                <a:latin typeface="Times New Roman" pitchFamily="18" charset="0"/>
              </a:rPr>
              <a:t>leħen</a:t>
            </a:r>
            <a:r>
              <a:rPr lang="mt-MT" sz="15500" spc="-276" dirty="0">
                <a:latin typeface="Times New Roman" pitchFamily="18" charset="0"/>
              </a:rPr>
              <a:t> għoli:</a:t>
            </a: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8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826" y="291450"/>
            <a:ext cx="2194609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x’għandna x’naqsmu,Ġesù ta’ Nazaret? Ġejt biex teqridna? Jiena naf min int: il-Qaddis ta’ Alla!”</a:t>
            </a:r>
          </a:p>
        </p:txBody>
      </p:sp>
    </p:spTree>
    <p:extLst>
      <p:ext uri="{BB962C8B-B14F-4D97-AF65-F5344CB8AC3E}">
        <p14:creationId xmlns:p14="http://schemas.microsoft.com/office/powerpoint/2010/main" val="3660881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290656"/>
            <a:ext cx="2203444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Imma Ġesù widdbu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bis-sħiħ u qallu:</a:t>
            </a: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“Iskot, u oħroġ minnu!”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Imbagħad l-ispirtu xeħtu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fin-nofs u ħareġ minnu</a:t>
            </a:r>
            <a:endParaRPr 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29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1484085"/>
            <a:ext cx="223224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bla ma għamillu ħsara.</a:t>
            </a:r>
          </a:p>
          <a:p>
            <a:r>
              <a:rPr lang="mt-MT" sz="15500" dirty="0">
                <a:latin typeface="Times New Roman" pitchFamily="18" charset="0"/>
              </a:rPr>
              <a:t>U kulħadd stagħġeb,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bdew </a:t>
            </a:r>
            <a:r>
              <a:rPr lang="mt-MT" sz="15500" spc="-300" dirty="0">
                <a:latin typeface="Times New Roman" pitchFamily="18" charset="0"/>
              </a:rPr>
              <a:t>jistaqsu wieħed lil ieħor u jgħidu:</a:t>
            </a:r>
            <a:endParaRPr lang="en-GB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0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161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ħalliel billejl. Meta kulħadd jidba jgħid: </a:t>
            </a:r>
            <a:r>
              <a:rPr lang="mt-MT" sz="15500" b="1" dirty="0">
                <a:latin typeface="Times New Roman" pitchFamily="18" charset="0"/>
              </a:rPr>
              <a:t>‘Sliem u mistrieħ!’,</a:t>
            </a:r>
            <a:r>
              <a:rPr lang="en-GB" sz="15500" b="1" spc="-276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dak il-ħin stess, bħall-uġigħ fuq mara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li tkun waslet għall-ħlas, </a:t>
            </a:r>
          </a:p>
        </p:txBody>
      </p:sp>
    </p:spTree>
    <p:extLst>
      <p:ext uri="{BB962C8B-B14F-4D97-AF65-F5344CB8AC3E}">
        <p14:creationId xmlns:p14="http://schemas.microsoft.com/office/powerpoint/2010/main" val="4083020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1483291"/>
            <a:ext cx="223224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xi kliem hu? Għax hu jordna b’segħta u qawwa lill-ispirti mniġġsa u huma joħorġu?”</a:t>
            </a:r>
            <a:endParaRPr lang="en-GB" sz="15500" spc="-3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00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2675925"/>
            <a:ext cx="2232248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l-fama tiegħu xterdet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ma’ </a:t>
            </a:r>
            <a:r>
              <a:rPr lang="mt-MT" sz="15500" spc="-300" dirty="0">
                <a:latin typeface="Times New Roman" pitchFamily="18" charset="0"/>
              </a:rPr>
              <a:t>kullimkien f’dawk </a:t>
            </a:r>
            <a:endParaRPr lang="en-US" sz="15500" spc="-300" dirty="0">
              <a:latin typeface="Times New Roman" pitchFamily="18" charset="0"/>
            </a:endParaRPr>
          </a:p>
          <a:p>
            <a:r>
              <a:rPr lang="mt-MT" sz="15500" spc="-300" dirty="0">
                <a:latin typeface="Times New Roman" pitchFamily="18" charset="0"/>
              </a:rPr>
              <a:t>l-inħawi kollha.</a:t>
            </a:r>
            <a:endParaRPr lang="en-GB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00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97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41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85975"/>
            <a:ext cx="2196244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tiġi fuqhom għal għarrieda l-qerda u ma jeħilsu b’xejn.</a:t>
            </a:r>
          </a:p>
          <a:p>
            <a:r>
              <a:rPr lang="mt-MT" sz="15500" dirty="0">
                <a:latin typeface="Times New Roman" pitchFamily="18" charset="0"/>
              </a:rPr>
              <a:t>Ħuti, intom m’intomx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fid-dlam biex Jum il-Mulej </a:t>
            </a:r>
          </a:p>
          <a:p>
            <a:r>
              <a:rPr lang="mt-MT" sz="15500" dirty="0">
                <a:latin typeface="Times New Roman" pitchFamily="18" charset="0"/>
              </a:rPr>
              <a:t>jeħodkom għal għarrieda </a:t>
            </a:r>
          </a:p>
        </p:txBody>
      </p:sp>
    </p:spTree>
    <p:extLst>
      <p:ext uri="{BB962C8B-B14F-4D97-AF65-F5344CB8AC3E}">
        <p14:creationId xmlns:p14="http://schemas.microsoft.com/office/powerpoint/2010/main" val="369862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57983"/>
            <a:ext cx="216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bħal ħalliel. Intom ilkoll ulied id-dawl u wlied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il-jum; aħna m’aħniex</a:t>
            </a:r>
          </a:p>
          <a:p>
            <a:r>
              <a:rPr lang="mt-MT" sz="15500" dirty="0">
                <a:latin typeface="Times New Roman" pitchFamily="18" charset="0"/>
              </a:rPr>
              <a:t>ulied il-lejl, anqas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ulied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id-dlam.</a:t>
            </a:r>
          </a:p>
        </p:txBody>
      </p:sp>
    </p:spTree>
    <p:extLst>
      <p:ext uri="{BB962C8B-B14F-4D97-AF65-F5344CB8AC3E}">
        <p14:creationId xmlns:p14="http://schemas.microsoft.com/office/powerpoint/2010/main" val="325572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185975"/>
            <a:ext cx="2160240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Għalhekk ma għandniex norqdu bħall-oħrajn, iżda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nishru u ngħixu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bil-qies.</a:t>
            </a:r>
          </a:p>
          <a:p>
            <a:r>
              <a:rPr lang="mt-MT" sz="15500" dirty="0">
                <a:latin typeface="Times New Roman" pitchFamily="18" charset="0"/>
              </a:rPr>
              <a:t>Għax Alla ma għażilniex għall-għadab, imma biex</a:t>
            </a:r>
          </a:p>
        </p:txBody>
      </p:sp>
    </p:spTree>
    <p:extLst>
      <p:ext uri="{BB962C8B-B14F-4D97-AF65-F5344CB8AC3E}">
        <p14:creationId xmlns:p14="http://schemas.microsoft.com/office/powerpoint/2010/main" val="199148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63218"/>
            <a:ext cx="2160240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niksbu s-salvazzjoni permezz ta’ Sidna Ġesù Kristu, li miet għalina, </a:t>
            </a:r>
          </a:p>
          <a:p>
            <a:r>
              <a:rPr lang="mt-MT" sz="15500" dirty="0">
                <a:latin typeface="Times New Roman" pitchFamily="18" charset="0"/>
              </a:rPr>
              <a:t>sabiex sew jekk inkunu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nishru u sew jekk </a:t>
            </a:r>
            <a:r>
              <a:rPr lang="mt-MT" sz="15500" dirty="0">
                <a:latin typeface="Times New Roman" pitchFamily="18" charset="0"/>
              </a:rPr>
              <a:t>inkunu</a:t>
            </a:r>
          </a:p>
        </p:txBody>
      </p:sp>
    </p:spTree>
    <p:extLst>
      <p:ext uri="{BB962C8B-B14F-4D97-AF65-F5344CB8AC3E}">
        <p14:creationId xmlns:p14="http://schemas.microsoft.com/office/powerpoint/2010/main" val="293253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63218"/>
            <a:ext cx="2160240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rieqda meta jiġi, ngħixu ħaġa waħda miegħu.</a:t>
            </a:r>
          </a:p>
          <a:p>
            <a:r>
              <a:rPr lang="mt-MT" sz="15500" dirty="0">
                <a:latin typeface="Times New Roman" pitchFamily="18" charset="0"/>
              </a:rPr>
              <a:t>Għalhekk farrġu lil</a:t>
            </a:r>
          </a:p>
          <a:p>
            <a:r>
              <a:rPr lang="mt-MT" sz="15500" dirty="0">
                <a:latin typeface="Times New Roman" pitchFamily="18" charset="0"/>
              </a:rPr>
              <a:t>xulxin u ibnu lil xulxin,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kif qegħdin tagħmlu.</a:t>
            </a:r>
          </a:p>
        </p:txBody>
      </p:sp>
    </p:spTree>
    <p:extLst>
      <p:ext uri="{BB962C8B-B14F-4D97-AF65-F5344CB8AC3E}">
        <p14:creationId xmlns:p14="http://schemas.microsoft.com/office/powerpoint/2010/main" val="293253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247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500</Words>
  <Application>Microsoft Office PowerPoint</Application>
  <PresentationFormat>Custom</PresentationFormat>
  <Paragraphs>86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Times New Roman</vt:lpstr>
      <vt:lpstr>Default Design</vt:lpstr>
      <vt:lpstr>Qari mill-Ewwel Ittra ta’  San Pawl Appostlu  lit-Tessalonkin 1 Tess 5, 1-6.9-11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Busuttil</dc:creator>
  <cp:lastModifiedBy>Alfred Caruan a</cp:lastModifiedBy>
  <cp:revision>29</cp:revision>
  <dcterms:created xsi:type="dcterms:W3CDTF">2011-07-27T17:51:13Z</dcterms:created>
  <dcterms:modified xsi:type="dcterms:W3CDTF">2023-06-19T08:05:13Z</dcterms:modified>
</cp:coreProperties>
</file>