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</p:sldMasterIdLst>
  <p:notesMasterIdLst>
    <p:notesMasterId r:id="rId38"/>
  </p:notesMasterIdLst>
  <p:sldIdLst>
    <p:sldId id="289" r:id="rId4"/>
    <p:sldId id="265" r:id="rId5"/>
    <p:sldId id="266" r:id="rId6"/>
    <p:sldId id="267" r:id="rId7"/>
    <p:sldId id="307" r:id="rId8"/>
    <p:sldId id="268" r:id="rId9"/>
    <p:sldId id="290" r:id="rId10"/>
    <p:sldId id="308" r:id="rId11"/>
    <p:sldId id="291" r:id="rId12"/>
    <p:sldId id="292" r:id="rId13"/>
    <p:sldId id="309" r:id="rId14"/>
    <p:sldId id="295" r:id="rId15"/>
    <p:sldId id="270" r:id="rId16"/>
    <p:sldId id="269" r:id="rId17"/>
    <p:sldId id="297" r:id="rId18"/>
    <p:sldId id="296" r:id="rId19"/>
    <p:sldId id="271" r:id="rId20"/>
    <p:sldId id="298" r:id="rId21"/>
    <p:sldId id="299" r:id="rId22"/>
    <p:sldId id="294" r:id="rId23"/>
    <p:sldId id="300" r:id="rId24"/>
    <p:sldId id="301" r:id="rId25"/>
    <p:sldId id="312" r:id="rId26"/>
    <p:sldId id="260" r:id="rId27"/>
    <p:sldId id="313" r:id="rId28"/>
    <p:sldId id="261" r:id="rId29"/>
    <p:sldId id="277" r:id="rId30"/>
    <p:sldId id="278" r:id="rId31"/>
    <p:sldId id="279" r:id="rId32"/>
    <p:sldId id="310" r:id="rId33"/>
    <p:sldId id="280" r:id="rId34"/>
    <p:sldId id="281" r:id="rId35"/>
    <p:sldId id="303" r:id="rId36"/>
    <p:sldId id="306" r:id="rId37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660"/>
  </p:normalViewPr>
  <p:slideViewPr>
    <p:cSldViewPr>
      <p:cViewPr varScale="1">
        <p:scale>
          <a:sx n="41" d="100"/>
          <a:sy n="41" d="100"/>
        </p:scale>
        <p:origin x="108" y="810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48FAE-70E7-463F-8A48-4BF4B7FF3E4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15B9-E6EC-4F8C-BF5F-F4F5A748BF36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04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31FE-5AD0-4B8F-8BF5-66DB176EA23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3177-83B9-4AF9-8EE0-14B7FFCFF7C0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31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CF965-C717-4900-8EA6-6312CD669FE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3A24-D49E-4076-AD88-28B2E66A2B8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76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8EEC-8EB8-4D4E-BFAE-D37AD48555C1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61E8-131C-4A27-9E8F-644771B9E297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72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B2364-5549-46CE-8B55-04205840053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5506F-3A28-490D-81F7-4EEA9A8C085E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90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AF10-928F-401C-BF44-E9BB703CDE27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3F113-976E-4A8C-A80A-FBAF4349DFEE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46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ABDE-282F-4E47-8F6F-F9016519421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2B78-FD78-4953-BDAE-680D5EB7BF6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3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6303F-3C94-4BE4-96C6-35C97956F2C7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3A52-6EF9-4B20-ABDA-979DC22B875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04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7D21-090B-4218-80F8-7B11BBBA8EB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398C-BBC3-4011-A923-64B8246BA56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29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1015-0201-426B-96F8-194CC272AFB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5C25-FECB-4D52-9AD9-046ACFD5C9A6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46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C7AF9-AE21-4852-BE3C-F829A81F23C7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1594-2B13-47FF-B73C-99E4110816C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5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0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E746F4-CB47-4E5C-8B62-E46AE073CBC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6/27/2023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F5F2BA-BE2E-4454-9109-CDDBCD35F70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93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0" y="1808671"/>
            <a:ext cx="23399750" cy="8982645"/>
          </a:xfrm>
        </p:spPr>
        <p:txBody>
          <a:bodyPr anchor="t" anchorCtr="0"/>
          <a:lstStyle/>
          <a:p>
            <a:pPr eaLnBrk="1" hangingPunct="1"/>
            <a:r>
              <a:rPr 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b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lill-Kolossin</a:t>
            </a:r>
            <a:b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Kol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2, 6-15</a:t>
            </a:r>
            <a:br>
              <a:rPr lang="en-GB" sz="96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Arial" pitchFamily="34" charset="0"/>
              </a:rPr>
            </a:br>
            <a:endParaRPr lang="en-US" sz="11024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43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635" y="353549"/>
            <a:ext cx="223224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dirty="0" err="1">
                <a:latin typeface="Times New Roman" pitchFamily="18" charset="0"/>
              </a:rPr>
              <a:t>kellna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bl-obbligi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</a:t>
            </a:r>
            <a:endParaRPr lang="mt-MT" sz="15500" dirty="0">
              <a:latin typeface="Times New Roman" pitchFamily="18" charset="0"/>
            </a:endParaRPr>
          </a:p>
          <a:p>
            <a:r>
              <a:rPr lang="en-US" sz="15500" spc="-150" dirty="0" err="1">
                <a:latin typeface="Times New Roman" pitchFamily="18" charset="0"/>
              </a:rPr>
              <a:t>hemm</a:t>
            </a:r>
            <a:r>
              <a:rPr lang="en-US" sz="15500" spc="-150" dirty="0">
                <a:latin typeface="Times New Roman" pitchFamily="18" charset="0"/>
              </a:rPr>
              <a:t> </a:t>
            </a:r>
            <a:r>
              <a:rPr lang="en-US" sz="15500" spc="-150" dirty="0" err="1">
                <a:latin typeface="Times New Roman" pitchFamily="18" charset="0"/>
              </a:rPr>
              <a:t>kontrina</a:t>
            </a:r>
            <a:r>
              <a:rPr lang="en-US" sz="15500" spc="-150" dirty="0">
                <a:latin typeface="Times New Roman" pitchFamily="18" charset="0"/>
              </a:rPr>
              <a:t>; </a:t>
            </a:r>
            <a:r>
              <a:rPr lang="en-US" sz="15500" spc="-150" dirty="0" err="1">
                <a:latin typeface="Times New Roman" pitchFamily="18" charset="0"/>
              </a:rPr>
              <a:t>neħħieh</a:t>
            </a:r>
            <a:r>
              <a:rPr lang="en-US" sz="15500" spc="-150" dirty="0">
                <a:latin typeface="Times New Roman" pitchFamily="18" charset="0"/>
              </a:rPr>
              <a:t> </a:t>
            </a:r>
          </a:p>
          <a:p>
            <a:r>
              <a:rPr lang="en-US" sz="15500" spc="-150" dirty="0">
                <a:latin typeface="Times New Roman" pitchFamily="18" charset="0"/>
              </a:rPr>
              <a:t>min-</a:t>
            </a:r>
            <a:r>
              <a:rPr lang="en-US" sz="15500" spc="-150" dirty="0" err="1">
                <a:latin typeface="Times New Roman" pitchFamily="18" charset="0"/>
              </a:rPr>
              <a:t>nofs</a:t>
            </a:r>
            <a:r>
              <a:rPr lang="en-GB" sz="15500" spc="-150" dirty="0">
                <a:latin typeface="Times New Roman" pitchFamily="18" charset="0"/>
              </a:rPr>
              <a:t> </a:t>
            </a:r>
            <a:r>
              <a:rPr lang="en-US" sz="15500" spc="-150" dirty="0">
                <a:latin typeface="Times New Roman" pitchFamily="18" charset="0"/>
              </a:rPr>
              <a:t>u </a:t>
            </a:r>
            <a:r>
              <a:rPr lang="en-US" sz="15500" spc="-150" dirty="0" err="1">
                <a:latin typeface="Times New Roman" pitchFamily="18" charset="0"/>
              </a:rPr>
              <a:t>sammru</a:t>
            </a:r>
            <a:r>
              <a:rPr lang="mt-MT" sz="15500" spc="-150" dirty="0">
                <a:latin typeface="Times New Roman" pitchFamily="18" charset="0"/>
              </a:rPr>
              <a:t> </a:t>
            </a:r>
            <a:endParaRPr lang="en-US" sz="15500" spc="-150" dirty="0">
              <a:latin typeface="Times New Roman" pitchFamily="18" charset="0"/>
            </a:endParaRPr>
          </a:p>
          <a:p>
            <a:r>
              <a:rPr lang="en-US" sz="15500" spc="-150" dirty="0" err="1">
                <a:latin typeface="Times New Roman" pitchFamily="18" charset="0"/>
              </a:rPr>
              <a:t>mas-salib</a:t>
            </a:r>
            <a:r>
              <a:rPr lang="en-US" sz="15500" spc="-150" dirty="0">
                <a:latin typeface="Times New Roman" pitchFamily="18" charset="0"/>
              </a:rPr>
              <a:t>. </a:t>
            </a:r>
            <a:r>
              <a:rPr lang="en-US" sz="15500" spc="-150" dirty="0" err="1">
                <a:latin typeface="Times New Roman" pitchFamily="18" charset="0"/>
              </a:rPr>
              <a:t>Neżża</a:t>
            </a:r>
            <a:r>
              <a:rPr lang="en-US" sz="15500" spc="-150" dirty="0">
                <a:latin typeface="Times New Roman" pitchFamily="18" charset="0"/>
              </a:rPr>
              <a:t>’</a:t>
            </a:r>
            <a:r>
              <a:rPr lang="mt-MT" sz="15500" spc="-150" dirty="0">
                <a:latin typeface="Times New Roman" pitchFamily="18" charset="0"/>
              </a:rPr>
              <a:t> </a:t>
            </a:r>
          </a:p>
          <a:p>
            <a:r>
              <a:rPr lang="en-US" sz="15500" spc="-150" dirty="0">
                <a:latin typeface="Times New Roman" pitchFamily="18" charset="0"/>
              </a:rPr>
              <a:t>l-</a:t>
            </a:r>
            <a:r>
              <a:rPr lang="en-US" sz="15500" spc="-150" dirty="0" err="1">
                <a:latin typeface="Times New Roman" pitchFamily="18" charset="0"/>
              </a:rPr>
              <a:t>Prinċipati</a:t>
            </a:r>
            <a:r>
              <a:rPr lang="en-US" sz="15500" spc="-150" dirty="0">
                <a:latin typeface="Times New Roman" pitchFamily="18" charset="0"/>
              </a:rPr>
              <a:t> u s-</a:t>
            </a:r>
            <a:r>
              <a:rPr lang="en-US" sz="15500" spc="-150" dirty="0" err="1">
                <a:latin typeface="Times New Roman" pitchFamily="18" charset="0"/>
              </a:rPr>
              <a:t>Setgħat</a:t>
            </a:r>
            <a:r>
              <a:rPr lang="en-US" sz="15500" spc="-150" dirty="0">
                <a:latin typeface="Times New Roman" pitchFamily="18" charset="0"/>
              </a:rPr>
              <a:t>, u</a:t>
            </a:r>
          </a:p>
        </p:txBody>
      </p:sp>
    </p:spTree>
    <p:extLst>
      <p:ext uri="{BB962C8B-B14F-4D97-AF65-F5344CB8AC3E}">
        <p14:creationId xmlns:p14="http://schemas.microsoft.com/office/powerpoint/2010/main" val="185248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635" y="1484085"/>
            <a:ext cx="223224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spc="-150" dirty="0" err="1">
                <a:latin typeface="Times New Roman" pitchFamily="18" charset="0"/>
              </a:rPr>
              <a:t>għamel</a:t>
            </a:r>
            <a:r>
              <a:rPr lang="en-US" sz="15500" spc="-150" dirty="0">
                <a:latin typeface="Times New Roman" pitchFamily="18" charset="0"/>
              </a:rPr>
              <a:t> </a:t>
            </a:r>
            <a:r>
              <a:rPr lang="en-US" sz="15500" spc="-150" dirty="0" err="1">
                <a:latin typeface="Times New Roman" pitchFamily="18" charset="0"/>
              </a:rPr>
              <a:t>wirja</a:t>
            </a:r>
            <a:r>
              <a:rPr lang="en-US" sz="15500" spc="-150" dirty="0">
                <a:latin typeface="Times New Roman" pitchFamily="18" charset="0"/>
              </a:rPr>
              <a:t> </a:t>
            </a:r>
            <a:r>
              <a:rPr lang="en-US" sz="15500" spc="-150" dirty="0" err="1">
                <a:latin typeface="Times New Roman" pitchFamily="18" charset="0"/>
              </a:rPr>
              <a:t>minnhom</a:t>
            </a:r>
            <a:r>
              <a:rPr lang="en-US" sz="15500" spc="-150" dirty="0">
                <a:latin typeface="Times New Roman" pitchFamily="18" charset="0"/>
              </a:rPr>
              <a:t> </a:t>
            </a:r>
            <a:r>
              <a:rPr lang="en-US" sz="15500" spc="-150" dirty="0" err="1">
                <a:latin typeface="Times New Roman" pitchFamily="18" charset="0"/>
              </a:rPr>
              <a:t>quddiem</a:t>
            </a:r>
            <a:r>
              <a:rPr lang="en-US" sz="15500" spc="-150" dirty="0">
                <a:latin typeface="Times New Roman" pitchFamily="18" charset="0"/>
              </a:rPr>
              <a:t> id-</a:t>
            </a:r>
            <a:r>
              <a:rPr lang="en-US" sz="15500" spc="-150" dirty="0" err="1">
                <a:latin typeface="Times New Roman" pitchFamily="18" charset="0"/>
              </a:rPr>
              <a:t>dinja</a:t>
            </a:r>
            <a:r>
              <a:rPr lang="en-US" sz="15500" spc="-150" dirty="0">
                <a:latin typeface="Times New Roman" pitchFamily="18" charset="0"/>
              </a:rPr>
              <a:t>, u </a:t>
            </a:r>
            <a:r>
              <a:rPr lang="en-US" sz="15500" spc="-150" dirty="0" err="1">
                <a:latin typeface="Times New Roman" pitchFamily="18" charset="0"/>
              </a:rPr>
              <a:t>karkarhom</a:t>
            </a:r>
            <a:r>
              <a:rPr lang="en-US" sz="15500" spc="-150" dirty="0">
                <a:latin typeface="Times New Roman" pitchFamily="18" charset="0"/>
              </a:rPr>
              <a:t> </a:t>
            </a:r>
            <a:r>
              <a:rPr lang="en-US" sz="15500" spc="-150" dirty="0" err="1">
                <a:latin typeface="Times New Roman" pitchFamily="18" charset="0"/>
              </a:rPr>
              <a:t>warajh</a:t>
            </a:r>
            <a:r>
              <a:rPr lang="en-US" sz="15500" spc="-150" dirty="0">
                <a:latin typeface="Times New Roman" pitchFamily="18" charset="0"/>
              </a:rPr>
              <a:t> fit-</a:t>
            </a:r>
            <a:r>
              <a:rPr lang="en-US" sz="15500" spc="-150" dirty="0" err="1">
                <a:latin typeface="Times New Roman" pitchFamily="18" charset="0"/>
              </a:rPr>
              <a:t>trijonf</a:t>
            </a:r>
            <a:r>
              <a:rPr lang="en-US" sz="15500" spc="-150" dirty="0">
                <a:latin typeface="Times New Roman" pitchFamily="18" charset="0"/>
              </a:rPr>
              <a:t> </a:t>
            </a:r>
            <a:r>
              <a:rPr lang="en-US" sz="15500" spc="-150" dirty="0" err="1">
                <a:latin typeface="Times New Roman" pitchFamily="18" charset="0"/>
              </a:rPr>
              <a:t>tiegħu</a:t>
            </a:r>
            <a:r>
              <a:rPr lang="en-US" sz="15500" spc="-150" dirty="0">
                <a:latin typeface="Times New Roman" pitchFamily="18" charset="0"/>
              </a:rPr>
              <a:t> bi </a:t>
            </a:r>
            <a:r>
              <a:rPr lang="en-US" sz="15500" spc="-150" dirty="0" err="1">
                <a:latin typeface="Times New Roman" pitchFamily="18" charset="0"/>
              </a:rPr>
              <a:t>Kristu</a:t>
            </a:r>
            <a:r>
              <a:rPr lang="en-US" sz="15500" spc="-15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48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2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42672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Twajjeb ma’ kulħadd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717105" y="1043410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0663" y="1484085"/>
            <a:ext cx="2181842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nkabbrek,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tiegħi, sultan,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nbierek ismek għal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 ta’ dejjem.</a:t>
            </a: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0663" y="2676719"/>
            <a:ext cx="2181842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Kuljum irrid inbierkek,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nfaħħar ismek għal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 ta’ dejjem.</a:t>
            </a:r>
          </a:p>
        </p:txBody>
      </p:sp>
    </p:spTree>
    <p:extLst>
      <p:ext uri="{BB962C8B-B14F-4D97-AF65-F5344CB8AC3E}">
        <p14:creationId xmlns:p14="http://schemas.microsoft.com/office/powerpoint/2010/main" val="2141530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07706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Twajjeb ma’ kulħadd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130127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142" y="1483291"/>
            <a:ext cx="1574346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Twajjeb u ħanin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idum biex jagħdab u kollu tieba.</a:t>
            </a:r>
          </a:p>
        </p:txBody>
      </p:sp>
    </p:spTree>
    <p:extLst>
      <p:ext uri="{BB962C8B-B14F-4D97-AF65-F5344CB8AC3E}">
        <p14:creationId xmlns:p14="http://schemas.microsoft.com/office/powerpoint/2010/main" val="92394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1520" y="1403450"/>
            <a:ext cx="1950545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Twajjeb ma’ kulħadd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tjubitu fuq kulma għamel.</a:t>
            </a:r>
          </a:p>
        </p:txBody>
      </p:sp>
    </p:spTree>
    <p:extLst>
      <p:ext uri="{BB962C8B-B14F-4D97-AF65-F5344CB8AC3E}">
        <p14:creationId xmlns:p14="http://schemas.microsoft.com/office/powerpoint/2010/main" val="4089445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773" y="3792409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Twajjeb ma’ kulħadd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94166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8" y="185975"/>
            <a:ext cx="22645091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Ħuti, intom ilqajtu lil Kristu Ġesù l-Mulej; għixu mela magħqudin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miegħu; niżżlu għeruqkom fih, u ibnu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l-ħajja tagħkom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fuqu</a:t>
            </a:r>
            <a:r>
              <a:rPr lang="en-GB" sz="15500" dirty="0">
                <a:latin typeface="Times New Roman" pitchFamily="18" charset="0"/>
              </a:rPr>
              <a:t>;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795" y="1475458"/>
            <a:ext cx="19570601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 għamilt iroddlok ħajr, Mulej;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iberkuk il-ħbieb tiegħek kollha.</a:t>
            </a:r>
          </a:p>
        </p:txBody>
      </p:sp>
    </p:spTree>
    <p:extLst>
      <p:ext uri="{BB962C8B-B14F-4D97-AF65-F5344CB8AC3E}">
        <p14:creationId xmlns:p14="http://schemas.microsoft.com/office/powerpoint/2010/main" val="2938969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142" y="1483291"/>
            <a:ext cx="1574346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Is-sebħ tas-saltna tiegħek ixandru,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 is-setgħa tiegħek jitkellmu.</a:t>
            </a:r>
          </a:p>
        </p:txBody>
      </p:sp>
    </p:spTree>
    <p:extLst>
      <p:ext uri="{BB962C8B-B14F-4D97-AF65-F5344CB8AC3E}">
        <p14:creationId xmlns:p14="http://schemas.microsoft.com/office/powerpoint/2010/main" val="1367506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92409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Twajjeb ma’ kulħadd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2266531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85548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55547" y="1381496"/>
            <a:ext cx="2207434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għażilt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ħtartkom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tmorru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85548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7973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6, 12-19</a:t>
            </a:r>
          </a:p>
          <a:p>
            <a:pPr algn="ctr">
              <a:defRPr/>
            </a:pP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Glorja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210673"/>
            <a:ext cx="2208954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Mela darba fost l-oħrajn Ġesù ħareġ lejn l-għoljiet biex jitlob, 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għadda l-lejl fit-talb lil Alla. Meta sebaħ, sejjaħ lejh id-dixxipli</a:t>
            </a: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651" y="35298"/>
            <a:ext cx="218904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tiegħu u minnhom għażel tnax,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li semmiehom  appostli: Xmun, li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semmieh Pietru, u ħuh Indr</a:t>
            </a:r>
            <a:r>
              <a:rPr lang="en-US" sz="15500" dirty="0">
                <a:latin typeface="Times New Roman" pitchFamily="18" charset="0"/>
              </a:rPr>
              <a:t>i</a:t>
            </a:r>
            <a:r>
              <a:rPr lang="mt-MT" sz="15500" dirty="0">
                <a:latin typeface="Times New Roman" pitchFamily="18" charset="0"/>
              </a:rPr>
              <a:t>, Ġakbu, Ġwanni, </a:t>
            </a:r>
          </a:p>
        </p:txBody>
      </p:sp>
    </p:spTree>
    <p:extLst>
      <p:ext uri="{BB962C8B-B14F-4D97-AF65-F5344CB8AC3E}">
        <p14:creationId xmlns:p14="http://schemas.microsoft.com/office/powerpoint/2010/main" val="64825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278" y="35298"/>
            <a:ext cx="22861115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spc="-300" dirty="0">
                <a:latin typeface="Times New Roman" pitchFamily="18" charset="0"/>
              </a:rPr>
              <a:t>Filippu, Bartilmew,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mt-MT" sz="15500" spc="-300" dirty="0">
                <a:latin typeface="Times New Roman" pitchFamily="18" charset="0"/>
              </a:rPr>
              <a:t>Mattew, </a:t>
            </a:r>
            <a:r>
              <a:rPr lang="mt-MT" sz="15500" dirty="0">
                <a:latin typeface="Times New Roman" pitchFamily="18" charset="0"/>
              </a:rPr>
              <a:t>Tumas, Ġakbu ta’ Alfew, Xmun l-Imħeġġeġ, </a:t>
            </a:r>
            <a:r>
              <a:rPr lang="en-US" sz="15500" dirty="0">
                <a:latin typeface="Times New Roman" pitchFamily="18" charset="0"/>
              </a:rPr>
              <a:t>Ġ</a:t>
            </a:r>
            <a:r>
              <a:rPr lang="mt-MT" sz="15500" dirty="0">
                <a:latin typeface="Times New Roman" pitchFamily="18" charset="0"/>
              </a:rPr>
              <a:t>uda ta’</a:t>
            </a:r>
            <a:r>
              <a:rPr lang="en-US" sz="15500" dirty="0">
                <a:latin typeface="Times New Roman" pitchFamily="18" charset="0"/>
              </a:rPr>
              <a:t> Ġ</a:t>
            </a:r>
            <a:r>
              <a:rPr lang="mt-MT" sz="15500" dirty="0">
                <a:latin typeface="Times New Roman" pitchFamily="18" charset="0"/>
              </a:rPr>
              <a:t>akbu u Ġuda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l-Iskarjota, </a:t>
            </a:r>
            <a:r>
              <a:rPr lang="en-GB" sz="15500" dirty="0" err="1">
                <a:latin typeface="Times New Roman" pitchFamily="18" charset="0"/>
              </a:rPr>
              <a:t>li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imbagħad </a:t>
            </a:r>
            <a:r>
              <a:rPr lang="en-GB" sz="15500" dirty="0" err="1">
                <a:latin typeface="Times New Roman" pitchFamily="18" charset="0"/>
              </a:rPr>
              <a:t>ittradieh</a:t>
            </a:r>
            <a:r>
              <a:rPr lang="en-GB" sz="15500" dirty="0">
                <a:latin typeface="Times New Roman" pitchFamily="18" charset="0"/>
              </a:rPr>
              <a:t>.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7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651" y="35298"/>
            <a:ext cx="221064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dirty="0" err="1">
                <a:latin typeface="Times New Roman" pitchFamily="18" charset="0"/>
              </a:rPr>
              <a:t>issaħħu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fil-fidi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kif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tgħallimtu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mtlew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 </a:t>
            </a:r>
          </a:p>
          <a:p>
            <a:r>
              <a:rPr lang="mt-MT" sz="15500" dirty="0">
                <a:latin typeface="Times New Roman" pitchFamily="18" charset="0"/>
              </a:rPr>
              <a:t>bil-gratitudni. Qisu li ħadd 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ijassarkom b’filosofija u kliem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qarrieq u fieragħ </a:t>
            </a:r>
          </a:p>
        </p:txBody>
      </p:sp>
    </p:spTree>
    <p:extLst>
      <p:ext uri="{BB962C8B-B14F-4D97-AF65-F5344CB8AC3E}">
        <p14:creationId xmlns:p14="http://schemas.microsoft.com/office/powerpoint/2010/main" val="267144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651" y="238488"/>
            <a:ext cx="2217846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Imbagħad niżel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magħhom u waqaf f’wita, flimkien ma’ kotra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kbira ta’ dixxipli u folla kbira ta’ nies minn kull naħa tal-Lhudija u</a:t>
            </a:r>
          </a:p>
        </p:txBody>
      </p:sp>
    </p:spTree>
    <p:extLst>
      <p:ext uri="{BB962C8B-B14F-4D97-AF65-F5344CB8AC3E}">
        <p14:creationId xmlns:p14="http://schemas.microsoft.com/office/powerpoint/2010/main" val="1181972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643" y="185975"/>
            <a:ext cx="221064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US" sz="15500" dirty="0">
                <a:latin typeface="Times New Roman" pitchFamily="18" charset="0"/>
              </a:rPr>
              <a:t>Ġ</a:t>
            </a:r>
            <a:r>
              <a:rPr lang="mt-MT" sz="15500" dirty="0">
                <a:latin typeface="Times New Roman" pitchFamily="18" charset="0"/>
              </a:rPr>
              <a:t>erusalemm u mix-xtajta ta’ Tir u Sidon. Dawn kienu marru biex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jisimgħuh u jfejjaqhom mill-mard tagħhom. Min kien</a:t>
            </a:r>
          </a:p>
        </p:txBody>
      </p:sp>
    </p:spTree>
    <p:extLst>
      <p:ext uri="{BB962C8B-B14F-4D97-AF65-F5344CB8AC3E}">
        <p14:creationId xmlns:p14="http://schemas.microsoft.com/office/powerpoint/2010/main" val="3565629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107306"/>
            <a:ext cx="21746416" cy="1440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imħabbat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mill-ispirti mniġġsa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kien ifiq;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u l-kotra kienet tfittex li tmissu, għax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minnu kienet toħroġ </a:t>
            </a:r>
            <a:r>
              <a:rPr lang="mt-MT" sz="15500" spc="-300" dirty="0">
                <a:latin typeface="Times New Roman" pitchFamily="18" charset="0"/>
              </a:rPr>
              <a:t>qawwa li </a:t>
            </a:r>
            <a:r>
              <a:rPr lang="mt-MT" sz="15500" spc="-150" dirty="0">
                <a:latin typeface="Times New Roman" pitchFamily="18" charset="0"/>
              </a:rPr>
              <a:t>tfejjaq</a:t>
            </a:r>
            <a:r>
              <a:rPr lang="mt-MT" sz="15500" spc="-300" dirty="0">
                <a:latin typeface="Times New Roman" pitchFamily="18" charset="0"/>
              </a:rPr>
              <a:t> lil </a:t>
            </a:r>
            <a:r>
              <a:rPr lang="mt-MT" sz="15500" dirty="0">
                <a:latin typeface="Times New Roman" pitchFamily="18" charset="0"/>
              </a:rPr>
              <a:t>kulħadd</a:t>
            </a:r>
            <a:r>
              <a:rPr lang="mt-MT" sz="15500" spc="-300" dirty="0">
                <a:latin typeface="Times New Roman" pitchFamily="18" charset="0"/>
              </a:rPr>
              <a:t>.</a:t>
            </a:r>
          </a:p>
          <a:p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50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791615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85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651" y="210673"/>
            <a:ext cx="221064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skont dak li hu ġej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r>
              <a:rPr lang="mt-MT" sz="15500" dirty="0">
                <a:latin typeface="Times New Roman" pitchFamily="18" charset="0"/>
              </a:rPr>
              <a:t>mill-bnedmin,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skont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r>
              <a:rPr lang="en-US" sz="15500" dirty="0" err="1">
                <a:latin typeface="Times New Roman" pitchFamily="18" charset="0"/>
              </a:rPr>
              <a:t>il-prinċipji</a:t>
            </a:r>
            <a:r>
              <a:rPr lang="en-US" sz="15500" dirty="0">
                <a:latin typeface="Times New Roman" pitchFamily="18" charset="0"/>
              </a:rPr>
              <a:t> tad-</a:t>
            </a:r>
            <a:r>
              <a:rPr lang="en-US" sz="15500" dirty="0" err="1">
                <a:latin typeface="Times New Roman" pitchFamily="18" charset="0"/>
              </a:rPr>
              <a:t>dinja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mhux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dirty="0" err="1">
                <a:latin typeface="Times New Roman" pitchFamily="18" charset="0"/>
              </a:rPr>
              <a:t>Kristu</a:t>
            </a:r>
            <a:r>
              <a:rPr lang="en-US" sz="15500" dirty="0">
                <a:latin typeface="Times New Roman" pitchFamily="18" charset="0"/>
              </a:rPr>
              <a:t>.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Fih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hemm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</a:t>
            </a:r>
            <a:r>
              <a:rPr lang="en-US" sz="15500" dirty="0" err="1">
                <a:latin typeface="Times New Roman" pitchFamily="18" charset="0"/>
              </a:rPr>
              <a:t>għammar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il-milja</a:t>
            </a:r>
            <a:r>
              <a:rPr lang="en-US" sz="15500" dirty="0">
                <a:latin typeface="Times New Roman" pitchFamily="18" charset="0"/>
              </a:rPr>
              <a:t> s</a:t>
            </a:r>
            <a:r>
              <a:rPr lang="mt-MT" sz="15500" dirty="0">
                <a:latin typeface="Times New Roman" pitchFamily="18" charset="0"/>
              </a:rPr>
              <a:t>ħiħa</a:t>
            </a:r>
          </a:p>
        </p:txBody>
      </p:sp>
    </p:spTree>
    <p:extLst>
      <p:ext uri="{BB962C8B-B14F-4D97-AF65-F5344CB8AC3E}">
        <p14:creationId xmlns:p14="http://schemas.microsoft.com/office/powerpoint/2010/main" val="92306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651" y="282111"/>
            <a:ext cx="221064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dirty="0">
                <a:latin typeface="Times New Roman" pitchFamily="18" charset="0"/>
              </a:rPr>
              <a:t>tad-</a:t>
            </a:r>
            <a:r>
              <a:rPr lang="en-US" sz="15500" dirty="0" err="1">
                <a:latin typeface="Times New Roman" pitchFamily="18" charset="0"/>
              </a:rPr>
              <a:t>divinità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fil-ġisem</a:t>
            </a:r>
            <a:r>
              <a:rPr lang="en-US" sz="15500" dirty="0">
                <a:latin typeface="Times New Roman" pitchFamily="18" charset="0"/>
              </a:rPr>
              <a:t>; </a:t>
            </a:r>
            <a:r>
              <a:rPr lang="mt-MT" sz="15500" dirty="0">
                <a:latin typeface="Times New Roman" pitchFamily="18" charset="0"/>
              </a:rPr>
              <a:t>u intom, magħqudin kif intom miegħu, għandkom sehem mill-milja tiegħu,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hu li hu </a:t>
            </a:r>
            <a:r>
              <a:rPr lang="mt-MT" sz="15500" spc="-276" dirty="0">
                <a:latin typeface="Times New Roman" pitchFamily="18" charset="0"/>
              </a:rPr>
              <a:t>r-</a:t>
            </a:r>
            <a:r>
              <a:rPr lang="mt-MT" sz="15500" dirty="0">
                <a:latin typeface="Times New Roman" pitchFamily="18" charset="0"/>
              </a:rPr>
              <a:t>Ras</a:t>
            </a:r>
            <a:r>
              <a:rPr lang="mt-MT" sz="15500" spc="-276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tal</a:t>
            </a:r>
            <a:r>
              <a:rPr lang="mt-MT" sz="15500" spc="-276" dirty="0">
                <a:latin typeface="Times New Roman" pitchFamily="18" charset="0"/>
              </a:rPr>
              <a:t>-</a:t>
            </a:r>
            <a:r>
              <a:rPr lang="mt-MT" sz="15500" dirty="0">
                <a:latin typeface="Times New Roman" pitchFamily="18" charset="0"/>
              </a:rPr>
              <a:t>Prinċipati</a:t>
            </a:r>
          </a:p>
        </p:txBody>
      </p:sp>
    </p:spTree>
    <p:extLst>
      <p:ext uri="{BB962C8B-B14F-4D97-AF65-F5344CB8AC3E}">
        <p14:creationId xmlns:p14="http://schemas.microsoft.com/office/powerpoint/2010/main" val="92306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282111"/>
            <a:ext cx="218904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u tas-Setgħat kollha.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Fih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intom</a:t>
            </a:r>
            <a:r>
              <a:rPr lang="en-US" sz="15500" dirty="0">
                <a:latin typeface="Times New Roman" pitchFamily="18" charset="0"/>
              </a:rPr>
              <a:t> k</a:t>
            </a:r>
            <a:r>
              <a:rPr lang="mt-MT" sz="15500" dirty="0">
                <a:latin typeface="Times New Roman" pitchFamily="18" charset="0"/>
              </a:rPr>
              <a:t>ontu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ċirkonċiżi, mhux biċ-ċirkonċiżjoni b’idejn il-bnedmin, imma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r>
              <a:rPr lang="mt-MT" sz="15500" dirty="0">
                <a:latin typeface="Times New Roman" pitchFamily="18" charset="0"/>
              </a:rPr>
              <a:t>biċ-ċirkonċiżjoni ta’</a:t>
            </a:r>
          </a:p>
        </p:txBody>
      </p:sp>
    </p:spTree>
    <p:extLst>
      <p:ext uri="{BB962C8B-B14F-4D97-AF65-F5344CB8AC3E}">
        <p14:creationId xmlns:p14="http://schemas.microsoft.com/office/powerpoint/2010/main" val="25118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8" y="282111"/>
            <a:ext cx="22645091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Kristu, li biha intom inżajtu mill-ġisem tad-dnub</a:t>
            </a:r>
            <a:r>
              <a:rPr lang="en-US" sz="15500" dirty="0">
                <a:latin typeface="Times New Roman" pitchFamily="18" charset="0"/>
              </a:rPr>
              <a:t>; </a:t>
            </a:r>
            <a:r>
              <a:rPr lang="en-US" sz="15500" dirty="0" err="1">
                <a:latin typeface="Times New Roman" pitchFamily="18" charset="0"/>
              </a:rPr>
              <a:t>indfintu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miegħu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r>
              <a:rPr lang="en-US" sz="15500" dirty="0" err="1">
                <a:latin typeface="Times New Roman" pitchFamily="18" charset="0"/>
              </a:rPr>
              <a:t>bil-magħmudija</a:t>
            </a:r>
            <a:r>
              <a:rPr lang="mt-MT" sz="15500" dirty="0">
                <a:latin typeface="Times New Roman" pitchFamily="18" charset="0"/>
              </a:rPr>
              <a:t> u rxuxtajtu miegħu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permezz tal-fidi</a:t>
            </a:r>
          </a:p>
        </p:txBody>
      </p:sp>
    </p:spTree>
    <p:extLst>
      <p:ext uri="{BB962C8B-B14F-4D97-AF65-F5344CB8AC3E}">
        <p14:creationId xmlns:p14="http://schemas.microsoft.com/office/powerpoint/2010/main" val="251152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91450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tagħkom fil-qawwa ta’ Alla li qajmu mill-imwiet. Kontu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mejta minħabba dnubietkom u għax 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kellkomx iċ-ċirkonċiżjoni</a:t>
            </a:r>
          </a:p>
        </p:txBody>
      </p:sp>
    </p:spTree>
    <p:extLst>
      <p:ext uri="{BB962C8B-B14F-4D97-AF65-F5344CB8AC3E}">
        <p14:creationId xmlns:p14="http://schemas.microsoft.com/office/powerpoint/2010/main" val="251152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643" y="309926"/>
            <a:ext cx="220906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f’ġisimkom; imma issa Alla takom </a:t>
            </a:r>
            <a:r>
              <a:rPr lang="mt-MT" sz="15500" spc="-276" dirty="0">
                <a:latin typeface="Times New Roman" pitchFamily="18" charset="0"/>
              </a:rPr>
              <a:t>il-</a:t>
            </a:r>
            <a:r>
              <a:rPr lang="mt-MT" sz="15500" dirty="0">
                <a:latin typeface="Times New Roman" pitchFamily="18" charset="0"/>
              </a:rPr>
              <a:t>ħajja</a:t>
            </a:r>
            <a:r>
              <a:rPr lang="mt-MT" sz="15500" spc="-276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flimkien ma’ Kristu: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ħafrilna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dnubietna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kollha</a:t>
            </a:r>
            <a:r>
              <a:rPr lang="en-US" sz="15500" dirty="0">
                <a:latin typeface="Times New Roman" pitchFamily="18" charset="0"/>
              </a:rPr>
              <a:t>.</a:t>
            </a:r>
            <a:r>
              <a:rPr lang="mt-MT" sz="15500" dirty="0">
                <a:latin typeface="Times New Roman" pitchFamily="18" charset="0"/>
              </a:rPr>
              <a:t> </a:t>
            </a:r>
          </a:p>
          <a:p>
            <a:r>
              <a:rPr lang="en-US" sz="15500" dirty="0" err="1">
                <a:latin typeface="Times New Roman" pitchFamily="18" charset="0"/>
              </a:rPr>
              <a:t>Ħassar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il-kont</a:t>
            </a:r>
            <a:r>
              <a:rPr lang="en-US" sz="15500" dirty="0">
                <a:latin typeface="Times New Roman" pitchFamily="18" charset="0"/>
              </a:rPr>
              <a:t> tad-</a:t>
            </a:r>
            <a:r>
              <a:rPr lang="en-US" sz="15500" dirty="0" err="1">
                <a:latin typeface="Times New Roman" pitchFamily="18" charset="0"/>
              </a:rPr>
              <a:t>dejn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930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532</Words>
  <Application>Microsoft Office PowerPoint</Application>
  <PresentationFormat>Custom</PresentationFormat>
  <Paragraphs>67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Office Theme</vt:lpstr>
      <vt:lpstr>Qari mill-Ittra ta’  San Pawl Appostlu  lill-Kolossin Kol 2, 6-15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60</cp:revision>
  <dcterms:created xsi:type="dcterms:W3CDTF">2011-07-27T17:48:55Z</dcterms:created>
  <dcterms:modified xsi:type="dcterms:W3CDTF">2023-06-27T07:54:07Z</dcterms:modified>
</cp:coreProperties>
</file>