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5" r:id="rId2"/>
  </p:sldMasterIdLst>
  <p:notesMasterIdLst>
    <p:notesMasterId r:id="rId43"/>
  </p:notesMasterIdLst>
  <p:sldIdLst>
    <p:sldId id="288" r:id="rId3"/>
    <p:sldId id="265" r:id="rId4"/>
    <p:sldId id="339" r:id="rId5"/>
    <p:sldId id="340" r:id="rId6"/>
    <p:sldId id="341" r:id="rId7"/>
    <p:sldId id="342" r:id="rId8"/>
    <p:sldId id="343" r:id="rId9"/>
    <p:sldId id="344" r:id="rId10"/>
    <p:sldId id="345" r:id="rId11"/>
    <p:sldId id="346" r:id="rId12"/>
    <p:sldId id="347" r:id="rId13"/>
    <p:sldId id="348" r:id="rId14"/>
    <p:sldId id="349" r:id="rId15"/>
    <p:sldId id="350" r:id="rId16"/>
    <p:sldId id="321" r:id="rId17"/>
    <p:sldId id="322" r:id="rId18"/>
    <p:sldId id="269" r:id="rId19"/>
    <p:sldId id="354" r:id="rId20"/>
    <p:sldId id="353" r:id="rId21"/>
    <p:sldId id="355" r:id="rId22"/>
    <p:sldId id="356" r:id="rId23"/>
    <p:sldId id="270" r:id="rId24"/>
    <p:sldId id="293" r:id="rId25"/>
    <p:sldId id="357" r:id="rId26"/>
    <p:sldId id="351" r:id="rId27"/>
    <p:sldId id="294" r:id="rId28"/>
    <p:sldId id="352" r:id="rId29"/>
    <p:sldId id="337" r:id="rId30"/>
    <p:sldId id="260" r:id="rId31"/>
    <p:sldId id="338" r:id="rId32"/>
    <p:sldId id="261" r:id="rId33"/>
    <p:sldId id="277" r:id="rId34"/>
    <p:sldId id="358" r:id="rId35"/>
    <p:sldId id="359" r:id="rId36"/>
    <p:sldId id="360" r:id="rId37"/>
    <p:sldId id="361" r:id="rId38"/>
    <p:sldId id="362" r:id="rId39"/>
    <p:sldId id="363" r:id="rId40"/>
    <p:sldId id="326" r:id="rId41"/>
    <p:sldId id="302" r:id="rId42"/>
  </p:sldIdLst>
  <p:sldSz cx="23399750" cy="12599988"/>
  <p:notesSz cx="6858000" cy="9144000"/>
  <p:defaultTextStyle>
    <a:defPPr>
      <a:defRPr lang="en-US"/>
    </a:defPPr>
    <a:lvl1pPr marL="0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1pPr>
    <a:lvl2pPr marL="1028563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2pPr>
    <a:lvl3pPr marL="2057126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3pPr>
    <a:lvl4pPr marL="3085689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4pPr>
    <a:lvl5pPr marL="4114251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5pPr>
    <a:lvl6pPr marL="5142814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6pPr>
    <a:lvl7pPr marL="6171377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7pPr>
    <a:lvl8pPr marL="7199940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8pPr>
    <a:lvl9pPr marL="8228503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69" userDrawn="1">
          <p15:clr>
            <a:srgbClr val="A4A3A4"/>
          </p15:clr>
        </p15:guide>
        <p15:guide id="2" pos="73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4D009A"/>
    <a:srgbClr val="0000CC"/>
    <a:srgbClr val="FCD4B5"/>
    <a:srgbClr val="006600"/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6" d="100"/>
          <a:sy n="36" d="100"/>
        </p:scale>
        <p:origin x="72" y="1014"/>
      </p:cViewPr>
      <p:guideLst>
        <p:guide orient="horz" pos="3969"/>
        <p:guide pos="737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5E4F80-CF40-4CC5-B70B-0906E3554C1C}" type="datetimeFigureOut">
              <a:rPr lang="en-US" smtClean="0"/>
              <a:pPr/>
              <a:t>7/5/2023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3AAD9E-170F-4D07-B5FB-E2CE88A153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331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1028563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2057126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3085689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4114251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5142814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6171377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7199940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8228503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mt-MT" sz="15500" kern="1200" spc="-276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3AAD9E-170F-4D07-B5FB-E2CE88A15361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492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840014" indent="0" algn="ctr">
              <a:buNone/>
              <a:defRPr/>
            </a:lvl2pPr>
            <a:lvl3pPr marL="1680027" indent="0" algn="ctr">
              <a:buNone/>
              <a:defRPr/>
            </a:lvl3pPr>
            <a:lvl4pPr marL="2520041" indent="0" algn="ctr">
              <a:buNone/>
              <a:defRPr/>
            </a:lvl4pPr>
            <a:lvl5pPr marL="3360054" indent="0" algn="ctr">
              <a:buNone/>
              <a:defRPr/>
            </a:lvl5pPr>
            <a:lvl6pPr marL="4200068" indent="0" algn="ctr">
              <a:buNone/>
              <a:defRPr/>
            </a:lvl6pPr>
            <a:lvl7pPr marL="5040081" indent="0" algn="ctr">
              <a:buNone/>
              <a:defRPr/>
            </a:lvl7pPr>
            <a:lvl8pPr marL="5880095" indent="0" algn="ctr">
              <a:buNone/>
              <a:defRPr/>
            </a:lvl8pPr>
            <a:lvl9pPr marL="67201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C78A53-26C0-4470-A5A0-84F819A1A71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4687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68" userDrawn="1">
          <p15:clr>
            <a:srgbClr val="FBAE40"/>
          </p15:clr>
        </p15:guide>
        <p15:guide id="2" pos="737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20423-5420-4B4D-B540-3A8306F773B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345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D57CC-8E03-43E0-8B49-437A6D5E20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4819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840014" indent="0" algn="ctr">
              <a:buNone/>
              <a:defRPr/>
            </a:lvl2pPr>
            <a:lvl3pPr marL="1680027" indent="0" algn="ctr">
              <a:buNone/>
              <a:defRPr/>
            </a:lvl3pPr>
            <a:lvl4pPr marL="2520041" indent="0" algn="ctr">
              <a:buNone/>
              <a:defRPr/>
            </a:lvl4pPr>
            <a:lvl5pPr marL="3360054" indent="0" algn="ctr">
              <a:buNone/>
              <a:defRPr/>
            </a:lvl5pPr>
            <a:lvl6pPr marL="4200068" indent="0" algn="ctr">
              <a:buNone/>
              <a:defRPr/>
            </a:lvl6pPr>
            <a:lvl7pPr marL="5040081" indent="0" algn="ctr">
              <a:buNone/>
              <a:defRPr/>
            </a:lvl7pPr>
            <a:lvl8pPr marL="5880095" indent="0" algn="ctr">
              <a:buNone/>
              <a:defRPr/>
            </a:lvl8pPr>
            <a:lvl9pPr marL="67201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EE2203-0FBE-44A7-8C1B-93C9E2D72EF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4926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5B3B02-4C8E-45DD-AA8A-588B3B2A29A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0072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/>
            </a:lvl1pPr>
            <a:lvl2pPr marL="840014" indent="0">
              <a:buNone/>
              <a:defRPr sz="3307"/>
            </a:lvl2pPr>
            <a:lvl3pPr marL="1680027" indent="0">
              <a:buNone/>
              <a:defRPr sz="2940"/>
            </a:lvl3pPr>
            <a:lvl4pPr marL="2520041" indent="0">
              <a:buNone/>
              <a:defRPr sz="2572"/>
            </a:lvl4pPr>
            <a:lvl5pPr marL="3360054" indent="0">
              <a:buNone/>
              <a:defRPr sz="2572"/>
            </a:lvl5pPr>
            <a:lvl6pPr marL="4200068" indent="0">
              <a:buNone/>
              <a:defRPr sz="2572"/>
            </a:lvl6pPr>
            <a:lvl7pPr marL="5040081" indent="0">
              <a:buNone/>
              <a:defRPr sz="2572"/>
            </a:lvl7pPr>
            <a:lvl8pPr marL="5880095" indent="0">
              <a:buNone/>
              <a:defRPr sz="2572"/>
            </a:lvl8pPr>
            <a:lvl9pPr marL="6720108" indent="0">
              <a:buNone/>
              <a:defRPr sz="25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B1FB5D-D0D2-4F2D-AB0C-030B4251842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2686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C542E-9A90-4FFA-B3A7-2CCE293AB56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2886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EA0D0E-DD4E-4C7D-AFB1-74BE88AD26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0236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027FC4-A60D-4689-A8C9-562704FE4EB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4818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10DAC6-AF76-4D6B-8005-8B9062E931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233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4828D3-5044-4FCF-9745-2D6D5B55F96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574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C2BEF-CF71-41C5-AAF5-D0A6C88617C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3940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923117-3291-4518-BF8F-37865500178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4533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8FB950-6D9C-4D85-B6C2-9017556835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4488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A07977-0537-42B2-9A1B-B0D1CE5365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717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/>
            </a:lvl1pPr>
            <a:lvl2pPr marL="840014" indent="0">
              <a:buNone/>
              <a:defRPr sz="3307"/>
            </a:lvl2pPr>
            <a:lvl3pPr marL="1680027" indent="0">
              <a:buNone/>
              <a:defRPr sz="2940"/>
            </a:lvl3pPr>
            <a:lvl4pPr marL="2520041" indent="0">
              <a:buNone/>
              <a:defRPr sz="2572"/>
            </a:lvl4pPr>
            <a:lvl5pPr marL="3360054" indent="0">
              <a:buNone/>
              <a:defRPr sz="2572"/>
            </a:lvl5pPr>
            <a:lvl6pPr marL="4200068" indent="0">
              <a:buNone/>
              <a:defRPr sz="2572"/>
            </a:lvl6pPr>
            <a:lvl7pPr marL="5040081" indent="0">
              <a:buNone/>
              <a:defRPr sz="2572"/>
            </a:lvl7pPr>
            <a:lvl8pPr marL="5880095" indent="0">
              <a:buNone/>
              <a:defRPr sz="2572"/>
            </a:lvl8pPr>
            <a:lvl9pPr marL="6720108" indent="0">
              <a:buNone/>
              <a:defRPr sz="25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7EC21-6F88-4435-BD4E-8FDEA5F547A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36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AAED78-8231-4C29-9F82-3BC663E274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763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C21EA3-8400-41D6-BCFC-8740E06E4F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661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077B3-35DE-4D44-BE8D-171D009D42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90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D0332-EB66-47D3-9B3A-F1EE0A53EAB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705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0BC80-29CC-4AD0-A513-FF29380709C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212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2F506-86C7-4E90-BAF1-89E966AD027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53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572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6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572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572"/>
            </a:lvl1pPr>
          </a:lstStyle>
          <a:p>
            <a:pPr>
              <a:defRPr/>
            </a:pPr>
            <a:fld id="{850830BF-B8E2-4ED4-8B8D-D2D309F515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918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9pPr>
    </p:titleStyle>
    <p:bodyStyle>
      <a:lvl1pPr marL="630010" indent="-630010" algn="l" rtl="0" eaLnBrk="0" fontAlgn="base" hangingPunct="0">
        <a:spcBef>
          <a:spcPct val="20000"/>
        </a:spcBef>
        <a:spcAft>
          <a:spcPct val="0"/>
        </a:spcAft>
        <a:buChar char="•"/>
        <a:defRPr sz="5879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eaLnBrk="0" fontAlgn="base" hangingPunct="0">
        <a:spcBef>
          <a:spcPct val="20000"/>
        </a:spcBef>
        <a:spcAft>
          <a:spcPct val="0"/>
        </a:spcAft>
        <a:buChar char="–"/>
        <a:defRPr sz="5144">
          <a:solidFill>
            <a:schemeClr val="tx1"/>
          </a:solidFill>
          <a:latin typeface="+mn-lt"/>
        </a:defRPr>
      </a:lvl2pPr>
      <a:lvl3pPr marL="2100034" indent="-420007" algn="l" rtl="0" eaLnBrk="0" fontAlgn="base" hangingPunct="0">
        <a:spcBef>
          <a:spcPct val="20000"/>
        </a:spcBef>
        <a:spcAft>
          <a:spcPct val="0"/>
        </a:spcAft>
        <a:buChar char="•"/>
        <a:defRPr sz="4410">
          <a:solidFill>
            <a:schemeClr val="tx1"/>
          </a:solidFill>
          <a:latin typeface="+mn-lt"/>
        </a:defRPr>
      </a:lvl3pPr>
      <a:lvl4pPr marL="2940047" indent="-420007" algn="l" rtl="0" eaLnBrk="0" fontAlgn="base" hangingPunct="0">
        <a:spcBef>
          <a:spcPct val="20000"/>
        </a:spcBef>
        <a:spcAft>
          <a:spcPct val="0"/>
        </a:spcAft>
        <a:buChar char="–"/>
        <a:defRPr sz="3675">
          <a:solidFill>
            <a:schemeClr val="tx1"/>
          </a:solidFill>
          <a:latin typeface="+mn-lt"/>
        </a:defRPr>
      </a:lvl4pPr>
      <a:lvl5pPr marL="3780061" indent="-420007" algn="l" rtl="0" eaLnBrk="0" fontAlgn="base" hangingPunct="0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5pPr>
      <a:lvl6pPr marL="462007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6pPr>
      <a:lvl7pPr marL="5460088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7pPr>
      <a:lvl8pPr marL="6300102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8pPr>
      <a:lvl9pPr marL="714011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2572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6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2572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2572">
                <a:latin typeface="+mn-lt"/>
                <a:cs typeface="+mn-cs"/>
              </a:defRPr>
            </a:lvl1pPr>
          </a:lstStyle>
          <a:p>
            <a:pPr>
              <a:defRPr/>
            </a:pPr>
            <a:fld id="{4D4C3667-02B0-4679-8D14-B15A0BE17B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710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9pPr>
    </p:titleStyle>
    <p:bodyStyle>
      <a:lvl1pPr marL="630010" indent="-630010" algn="l" rtl="0" eaLnBrk="0" fontAlgn="base" hangingPunct="0">
        <a:spcBef>
          <a:spcPct val="20000"/>
        </a:spcBef>
        <a:spcAft>
          <a:spcPct val="0"/>
        </a:spcAft>
        <a:buChar char="•"/>
        <a:defRPr sz="5879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eaLnBrk="0" fontAlgn="base" hangingPunct="0">
        <a:spcBef>
          <a:spcPct val="20000"/>
        </a:spcBef>
        <a:spcAft>
          <a:spcPct val="0"/>
        </a:spcAft>
        <a:buChar char="–"/>
        <a:defRPr sz="5144">
          <a:solidFill>
            <a:schemeClr val="tx1"/>
          </a:solidFill>
          <a:latin typeface="+mn-lt"/>
        </a:defRPr>
      </a:lvl2pPr>
      <a:lvl3pPr marL="2100034" indent="-420007" algn="l" rtl="0" eaLnBrk="0" fontAlgn="base" hangingPunct="0">
        <a:spcBef>
          <a:spcPct val="20000"/>
        </a:spcBef>
        <a:spcAft>
          <a:spcPct val="0"/>
        </a:spcAft>
        <a:buChar char="•"/>
        <a:defRPr sz="4410">
          <a:solidFill>
            <a:schemeClr val="tx1"/>
          </a:solidFill>
          <a:latin typeface="+mn-lt"/>
        </a:defRPr>
      </a:lvl3pPr>
      <a:lvl4pPr marL="2940047" indent="-420007" algn="l" rtl="0" eaLnBrk="0" fontAlgn="base" hangingPunct="0">
        <a:spcBef>
          <a:spcPct val="20000"/>
        </a:spcBef>
        <a:spcAft>
          <a:spcPct val="0"/>
        </a:spcAft>
        <a:buChar char="–"/>
        <a:defRPr sz="3675">
          <a:solidFill>
            <a:schemeClr val="tx1"/>
          </a:solidFill>
          <a:latin typeface="+mn-lt"/>
        </a:defRPr>
      </a:lvl4pPr>
      <a:lvl5pPr marL="3780061" indent="-420007" algn="l" rtl="0" eaLnBrk="0" fontAlgn="base" hangingPunct="0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5pPr>
      <a:lvl6pPr marL="462007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6pPr>
      <a:lvl7pPr marL="5460088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7pPr>
      <a:lvl8pPr marL="6300102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8pPr>
      <a:lvl9pPr marL="714011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Title 1"/>
          <p:cNvSpPr>
            <a:spLocks noGrp="1"/>
          </p:cNvSpPr>
          <p:nvPr>
            <p:ph type="title"/>
          </p:nvPr>
        </p:nvSpPr>
        <p:spPr>
          <a:xfrm>
            <a:off x="0" y="3307686"/>
            <a:ext cx="23399749" cy="7672828"/>
          </a:xfrm>
        </p:spPr>
        <p:txBody>
          <a:bodyPr/>
          <a:lstStyle/>
          <a:p>
            <a:pPr eaLnBrk="1" hangingPunct="1"/>
            <a:r>
              <a:rPr lang="en-US" sz="155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Qari</a:t>
            </a:r>
            <a:r>
              <a:rPr lang="en-US" sz="15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mi</a:t>
            </a:r>
            <a:r>
              <a:rPr lang="mt-MT" sz="15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ll</a:t>
            </a:r>
            <a:r>
              <a:rPr lang="en-US" sz="15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-</a:t>
            </a:r>
            <a:r>
              <a:rPr lang="mt-MT" sz="15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Ewwel</a:t>
            </a:r>
            <a:r>
              <a:rPr lang="en-US" sz="15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Ittra</a:t>
            </a:r>
            <a:r>
              <a:rPr lang="en-US" sz="15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ta’ </a:t>
            </a:r>
            <a:br>
              <a:rPr lang="en-US" sz="15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en-US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San Pawl </a:t>
            </a:r>
            <a:r>
              <a:rPr lang="en-US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Appostlu</a:t>
            </a:r>
            <a:r>
              <a:rPr lang="en-US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br>
              <a:rPr lang="en-US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en-US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lil </a:t>
            </a:r>
            <a:r>
              <a:rPr lang="en-US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Timotju</a:t>
            </a:r>
            <a:br>
              <a:rPr lang="en-US" sz="14000" dirty="0">
                <a:solidFill>
                  <a:srgbClr val="0000CC"/>
                </a:solidFill>
                <a:latin typeface="Times New Roman" pitchFamily="18" charset="0"/>
              </a:rPr>
            </a:b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1 Tim 3, 1-13</a:t>
            </a:r>
            <a:br>
              <a:rPr lang="en-GB" sz="9600" i="1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</a:br>
            <a:endParaRPr lang="en-US" sz="14000" dirty="0">
              <a:solidFill>
                <a:srgbClr val="0000CC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574047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1233" y="210673"/>
            <a:ext cx="22717284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15500" dirty="0">
                <a:latin typeface="Times New Roman" pitchFamily="18" charset="0"/>
              </a:rPr>
              <a:t>b’kuxjenza safja. Dawn ukoll għandhom l-ewwel jgħaddu mill-prova; imbagħad, jekk wieħed ma jsib xejn xi jgħid fihom, </a:t>
            </a:r>
            <a:endParaRPr lang="mt-MT" sz="15500" spc="-276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88362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1233" y="210673"/>
            <a:ext cx="22717284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15500" dirty="0">
                <a:latin typeface="Times New Roman" pitchFamily="18" charset="0"/>
              </a:rPr>
              <a:t>ikunu jistgħu jaqdu bħala djakni. Hekk ukoll in-nisa tagħhom għandhom ikunu serji, ma jqassux fuq </a:t>
            </a:r>
          </a:p>
          <a:p>
            <a:r>
              <a:rPr lang="mt-MT" sz="15500" dirty="0">
                <a:latin typeface="Times New Roman" pitchFamily="18" charset="0"/>
              </a:rPr>
              <a:t>l-oħrajn, ikunu meqjusa </a:t>
            </a:r>
          </a:p>
        </p:txBody>
      </p:sp>
    </p:spTree>
    <p:extLst>
      <p:ext uri="{BB962C8B-B14F-4D97-AF65-F5344CB8AC3E}">
        <p14:creationId xmlns:p14="http://schemas.microsoft.com/office/powerpoint/2010/main" val="33263385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1233" y="210673"/>
            <a:ext cx="22717284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15500" dirty="0">
                <a:latin typeface="Times New Roman" pitchFamily="18" charset="0"/>
              </a:rPr>
              <a:t>fl-imġiba tagħhom u ta’ min jafdahom f’kollox.</a:t>
            </a:r>
          </a:p>
          <a:p>
            <a:r>
              <a:rPr lang="mt-MT" sz="15500" dirty="0">
                <a:latin typeface="Times New Roman" pitchFamily="18" charset="0"/>
              </a:rPr>
              <a:t>Id-djakni jkunu rġiel li ma jkunux miżżewġin ma’ aktar minn mara waħda, </a:t>
            </a:r>
          </a:p>
        </p:txBody>
      </p:sp>
    </p:spTree>
    <p:extLst>
      <p:ext uri="{BB962C8B-B14F-4D97-AF65-F5344CB8AC3E}">
        <p14:creationId xmlns:p14="http://schemas.microsoft.com/office/powerpoint/2010/main" val="12588007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1233" y="210673"/>
            <a:ext cx="22717284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15500" dirty="0">
                <a:latin typeface="Times New Roman" pitchFamily="18" charset="0"/>
              </a:rPr>
              <a:t>u li jkunu jafu jmexxu ’l uliedhom u ’l djarhom sewwa. Għax dawk li jaqdu dmirhom sewwa bħala djakni jiksbu ġieħ għoli</a:t>
            </a:r>
            <a:endParaRPr lang="mt-MT" sz="15500" spc="-276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98090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1233" y="2675131"/>
            <a:ext cx="22717284" cy="7248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15500" dirty="0">
                <a:latin typeface="Times New Roman" pitchFamily="18" charset="0"/>
              </a:rPr>
              <a:t>għalihom infushom u fiduċja kbira fil-fidi li hi fi Kristu Ġesù.</a:t>
            </a:r>
            <a:endParaRPr lang="mt-MT" sz="15500" spc="-276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98359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037043"/>
            <a:ext cx="23399750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</a:t>
            </a:r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-M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ulej</a:t>
            </a: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mt-MT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Aft>
                <a:spcPct val="0"/>
              </a:spcAft>
              <a:defRPr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oddu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ajr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Alla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52059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77890" y="4787826"/>
            <a:ext cx="18843969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R:/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Irrid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nimxi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b’qalb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safja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01080" y="1043410"/>
            <a:ext cx="16698803" cy="24776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Salm Responsorjali</a:t>
            </a:r>
            <a:endParaRPr lang="en-US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1767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2670" y="2676719"/>
            <a:ext cx="22574409" cy="7248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spc="-27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Ngħanni u nxandar it-tieba u l-ġustizzja;</a:t>
            </a:r>
          </a:p>
          <a:p>
            <a:pPr algn="ctr"/>
            <a:r>
              <a:rPr lang="mt-MT" sz="15500" spc="-27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lilek, Mulej, irrid ngħanni.</a:t>
            </a:r>
          </a:p>
        </p:txBody>
      </p:sp>
    </p:spTree>
    <p:extLst>
      <p:ext uri="{BB962C8B-B14F-4D97-AF65-F5344CB8AC3E}">
        <p14:creationId xmlns:p14="http://schemas.microsoft.com/office/powerpoint/2010/main" val="40021671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4109" y="2799532"/>
            <a:ext cx="22574409" cy="7248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spc="-27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Irrid nimxi bl-għaqal fit-triq il-perfetta;</a:t>
            </a:r>
          </a:p>
          <a:p>
            <a:pPr algn="ctr"/>
            <a:r>
              <a:rPr lang="mt-MT" sz="15500" spc="-27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meta sa tiġi għandi?</a:t>
            </a:r>
            <a:endParaRPr lang="mt-MT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81143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77890" y="3868559"/>
            <a:ext cx="18843969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R:/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Irrid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nimxi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b’qalb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safja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732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1233" y="210673"/>
            <a:ext cx="22717284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15500" dirty="0">
                <a:latin typeface="Times New Roman" pitchFamily="18" charset="0"/>
              </a:rPr>
              <a:t>Għażiż, din hi kelma ta’ min joqgħod fuqha: min jixtieq ix-xogħol ta’ isqof jixtieq xogħol sabiħ. Jeħtieġ, imma, li l-isqof ikun</a:t>
            </a:r>
            <a:endParaRPr lang="mt-MT" sz="15500" spc="-276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95886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2670" y="1483291"/>
            <a:ext cx="22574409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spc="-27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Inġib ruħi b’qalb safja</a:t>
            </a:r>
          </a:p>
          <a:p>
            <a:pPr algn="ctr"/>
            <a:r>
              <a:rPr lang="mt-MT" sz="15500" spc="-27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ġewwa dari;</a:t>
            </a:r>
          </a:p>
          <a:p>
            <a:pPr algn="ctr"/>
            <a:r>
              <a:rPr lang="mt-MT" sz="15500" spc="-27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ebda ħaġa ħażina ma nżomm quddiem għajnejja.</a:t>
            </a:r>
          </a:p>
        </p:txBody>
      </p:sp>
    </p:spTree>
    <p:extLst>
      <p:ext uri="{BB962C8B-B14F-4D97-AF65-F5344CB8AC3E}">
        <p14:creationId xmlns:p14="http://schemas.microsoft.com/office/powerpoint/2010/main" val="675793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4109" y="2799532"/>
            <a:ext cx="22574409" cy="7248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spc="-27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Nobgħod ’il min jagħmel </a:t>
            </a:r>
          </a:p>
          <a:p>
            <a:pPr algn="ctr"/>
            <a:r>
              <a:rPr lang="mt-MT" sz="15500" spc="-27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il-ħażen,</a:t>
            </a:r>
          </a:p>
          <a:p>
            <a:pPr algn="ctr"/>
            <a:r>
              <a:rPr lang="mt-MT" sz="15500" spc="-27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ma norbotx qalbi miegħu.</a:t>
            </a:r>
            <a:endParaRPr lang="mt-MT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7888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77890" y="3868559"/>
            <a:ext cx="18843969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R:/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Irrid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nimxi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b’qalb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safja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2204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9795" y="2728094"/>
            <a:ext cx="22717284" cy="7248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spc="-27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Min iqassas bil-moħbi fuq għajru,</a:t>
            </a:r>
          </a:p>
          <a:p>
            <a:pPr algn="ctr"/>
            <a:r>
              <a:rPr lang="mt-MT" sz="15500" spc="-27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lil dan jien neqirdu.</a:t>
            </a:r>
          </a:p>
        </p:txBody>
      </p:sp>
    </p:spTree>
    <p:extLst>
      <p:ext uri="{BB962C8B-B14F-4D97-AF65-F5344CB8AC3E}">
        <p14:creationId xmlns:p14="http://schemas.microsoft.com/office/powerpoint/2010/main" val="624663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9795" y="2728094"/>
            <a:ext cx="22717284" cy="7248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spc="-27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Min għajnejh merfugħa u qalbu mkabbra,</a:t>
            </a:r>
          </a:p>
          <a:p>
            <a:pPr algn="ctr"/>
            <a:r>
              <a:rPr lang="mt-MT" sz="15500" spc="-27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ma nistax inġerrħu. </a:t>
            </a:r>
          </a:p>
        </p:txBody>
      </p:sp>
    </p:spTree>
    <p:extLst>
      <p:ext uri="{BB962C8B-B14F-4D97-AF65-F5344CB8AC3E}">
        <p14:creationId xmlns:p14="http://schemas.microsoft.com/office/powerpoint/2010/main" val="33503600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77890" y="3868559"/>
            <a:ext cx="18843969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R:/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Irrid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nimxi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b’qalb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safja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40705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8389" y="290656"/>
            <a:ext cx="22502971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spc="-27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Inżomm għajnejja fuq </a:t>
            </a:r>
          </a:p>
          <a:p>
            <a:pPr algn="ctr"/>
            <a:r>
              <a:rPr lang="mt-MT" sz="15500" spc="-27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it-twajbin tal-art,</a:t>
            </a:r>
          </a:p>
          <a:p>
            <a:pPr algn="ctr"/>
            <a:r>
              <a:rPr lang="mt-MT" sz="15500" spc="-27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biex dawn joqogħdu miegħi.</a:t>
            </a:r>
          </a:p>
          <a:p>
            <a:pPr algn="ctr"/>
            <a:r>
              <a:rPr lang="mt-MT" sz="15500" spc="-27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Min jimxi fit-triq il-perfetta,</a:t>
            </a:r>
          </a:p>
          <a:p>
            <a:pPr algn="ctr"/>
            <a:r>
              <a:rPr lang="mt-MT" sz="15500" spc="-27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dan hu li jaqdini.</a:t>
            </a:r>
          </a:p>
        </p:txBody>
      </p:sp>
    </p:spTree>
    <p:extLst>
      <p:ext uri="{BB962C8B-B14F-4D97-AF65-F5344CB8AC3E}">
        <p14:creationId xmlns:p14="http://schemas.microsoft.com/office/powerpoint/2010/main" val="34397903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77890" y="3868559"/>
            <a:ext cx="18843969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R:/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Irrid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nimxi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b’qalb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safja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92059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06770" y="6072496"/>
            <a:ext cx="415466" cy="830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5692" tIns="102847" rIns="205692" bIns="102847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0" y="5299862"/>
            <a:ext cx="23399750" cy="2608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5692" tIns="102847" rIns="205692" bIns="102847">
            <a:spAutoFit/>
          </a:bodyPr>
          <a:lstStyle/>
          <a:p>
            <a:pPr algn="ctr" eaLnBrk="1" hangingPunct="1">
              <a:defRPr/>
            </a:pPr>
            <a:r>
              <a:rPr lang="en-GB" sz="15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56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944897" y="10987263"/>
            <a:ext cx="341498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0" y="3868559"/>
            <a:ext cx="23399750" cy="4862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5500" spc="-276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Profeta</a:t>
            </a:r>
            <a:r>
              <a:rPr lang="en-US" sz="15500" spc="-27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 </a:t>
            </a:r>
            <a:r>
              <a:rPr lang="en-US" sz="15500" spc="-276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kbir</a:t>
            </a:r>
            <a:r>
              <a:rPr lang="en-US" sz="15500" spc="-27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 </a:t>
            </a:r>
            <a:r>
              <a:rPr lang="en-US" sz="15500" spc="-276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qam</a:t>
            </a:r>
            <a:r>
              <a:rPr lang="en-US" sz="15500" spc="-27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 </a:t>
            </a:r>
            <a:r>
              <a:rPr lang="en-US" sz="15500" spc="-276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fostna</a:t>
            </a:r>
            <a:r>
              <a:rPr lang="en-US" sz="15500" spc="-27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,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5500" spc="-27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u, Alla </a:t>
            </a:r>
            <a:r>
              <a:rPr lang="en-US" sz="15500" spc="-276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żar</a:t>
            </a:r>
            <a:r>
              <a:rPr lang="en-US" sz="15500" spc="-27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 il-</a:t>
            </a:r>
            <a:r>
              <a:rPr lang="en-US" sz="15500" spc="-276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poplu</a:t>
            </a:r>
            <a:r>
              <a:rPr lang="en-US" sz="15500" spc="-27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 tiegħu.</a:t>
            </a:r>
            <a:endParaRPr lang="en-GB" sz="15500" spc="-276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9833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1233" y="210673"/>
            <a:ext cx="22717284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15500" dirty="0">
                <a:latin typeface="Times New Roman" pitchFamily="18" charset="0"/>
              </a:rPr>
              <a:t>bniedem li ma ssibx xi tgħid fih; li jkun raġel ta’ mara waħda; li jkun meqjus, prudenti, serju; li jilqa’ </a:t>
            </a:r>
          </a:p>
          <a:p>
            <a:r>
              <a:rPr lang="mt-MT" sz="15500" dirty="0">
                <a:latin typeface="Times New Roman" pitchFamily="18" charset="0"/>
              </a:rPr>
              <a:t>l-barranin, jaf jgħallem; </a:t>
            </a:r>
          </a:p>
        </p:txBody>
      </p:sp>
    </p:spTree>
    <p:extLst>
      <p:ext uri="{BB962C8B-B14F-4D97-AF65-F5344CB8AC3E}">
        <p14:creationId xmlns:p14="http://schemas.microsoft.com/office/powerpoint/2010/main" val="13838961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06770" y="6072496"/>
            <a:ext cx="415466" cy="830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5692" tIns="102847" rIns="205692" bIns="102847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0" y="5299862"/>
            <a:ext cx="23399750" cy="2608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5692" tIns="102847" rIns="205692" bIns="102847">
            <a:spAutoFit/>
          </a:bodyPr>
          <a:lstStyle/>
          <a:p>
            <a:pPr algn="ctr" eaLnBrk="1" hangingPunct="1">
              <a:defRPr/>
            </a:pPr>
            <a:r>
              <a:rPr lang="en-GB" sz="15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56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944897" y="10987263"/>
            <a:ext cx="341498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340711" y="6072494"/>
            <a:ext cx="184731" cy="123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7439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0" y="1907277"/>
            <a:ext cx="23399750" cy="8787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55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Qari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 mill-Evan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ġ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el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j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u </a:t>
            </a:r>
            <a:r>
              <a:rPr lang="mt-MT" sz="15500" b="1" spc="-27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skont</a:t>
            </a:r>
            <a:endParaRPr lang="en-GB" sz="155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San </a:t>
            </a:r>
            <a:r>
              <a:rPr lang="en-GB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Luqa</a:t>
            </a:r>
            <a:endParaRPr lang="en-GB" sz="15500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Lq</a:t>
            </a: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7, 11-17</a:t>
            </a:r>
            <a:endParaRPr lang="mt-MT" sz="10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5500" b="1" i="1" kern="0" spc="-55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R:/ Glorja </a:t>
            </a:r>
            <a:r>
              <a:rPr lang="en-GB" sz="15500" b="1" i="1" kern="0" spc="-55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lilek</a:t>
            </a:r>
            <a:r>
              <a:rPr lang="en-GB" sz="15500" b="1" i="1" kern="0" spc="-55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Mulej</a:t>
            </a:r>
            <a:endParaRPr lang="en-GB" sz="8084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Franklin Gothic Book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80332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2671" y="254297"/>
            <a:ext cx="22502970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en-GB" sz="15500" dirty="0">
                <a:latin typeface="Times New Roman" pitchFamily="18" charset="0"/>
              </a:rPr>
              <a:t>F’dak </a:t>
            </a:r>
            <a:r>
              <a:rPr lang="en-GB" sz="15500" dirty="0" err="1">
                <a:latin typeface="Times New Roman" pitchFamily="18" charset="0"/>
              </a:rPr>
              <a:t>iż-żmien</a:t>
            </a:r>
            <a:r>
              <a:rPr lang="en-GB" sz="15500" dirty="0">
                <a:latin typeface="Times New Roman" pitchFamily="18" charset="0"/>
              </a:rPr>
              <a:t>, Ġesù mar </a:t>
            </a:r>
            <a:r>
              <a:rPr lang="en-GB" sz="15500" dirty="0" err="1">
                <a:latin typeface="Times New Roman" pitchFamily="18" charset="0"/>
              </a:rPr>
              <a:t>f’belt</a:t>
            </a:r>
            <a:r>
              <a:rPr lang="en-GB" sz="15500" dirty="0">
                <a:latin typeface="Times New Roman" pitchFamily="18" charset="0"/>
              </a:rPr>
              <a:t> </a:t>
            </a:r>
            <a:r>
              <a:rPr lang="en-GB" sz="15500" dirty="0" err="1">
                <a:latin typeface="Times New Roman" pitchFamily="18" charset="0"/>
              </a:rPr>
              <a:t>jisimha</a:t>
            </a:r>
            <a:r>
              <a:rPr lang="en-GB" sz="15500" dirty="0">
                <a:latin typeface="Times New Roman" pitchFamily="18" charset="0"/>
              </a:rPr>
              <a:t> </a:t>
            </a:r>
            <a:r>
              <a:rPr lang="en-GB" sz="15500" dirty="0" err="1">
                <a:latin typeface="Times New Roman" pitchFamily="18" charset="0"/>
              </a:rPr>
              <a:t>Najn</a:t>
            </a:r>
            <a:r>
              <a:rPr lang="en-GB" sz="15500" dirty="0">
                <a:latin typeface="Times New Roman" pitchFamily="18" charset="0"/>
              </a:rPr>
              <a:t>, u </a:t>
            </a:r>
            <a:r>
              <a:rPr lang="en-GB" sz="15500" dirty="0" err="1">
                <a:latin typeface="Times New Roman" pitchFamily="18" charset="0"/>
              </a:rPr>
              <a:t>marru</a:t>
            </a:r>
            <a:r>
              <a:rPr lang="en-GB" sz="15500" dirty="0">
                <a:latin typeface="Times New Roman" pitchFamily="18" charset="0"/>
              </a:rPr>
              <a:t> </a:t>
            </a:r>
            <a:r>
              <a:rPr lang="en-GB" sz="15500" dirty="0" err="1">
                <a:latin typeface="Times New Roman" pitchFamily="18" charset="0"/>
              </a:rPr>
              <a:t>miegħu</a:t>
            </a:r>
            <a:r>
              <a:rPr lang="en-GB" sz="15500" dirty="0">
                <a:latin typeface="Times New Roman" pitchFamily="18" charset="0"/>
              </a:rPr>
              <a:t> d-</a:t>
            </a:r>
            <a:r>
              <a:rPr lang="en-GB" sz="15500" dirty="0" err="1">
                <a:latin typeface="Times New Roman" pitchFamily="18" charset="0"/>
              </a:rPr>
              <a:t>dixxipli</a:t>
            </a:r>
            <a:r>
              <a:rPr lang="en-GB" sz="15500" dirty="0">
                <a:latin typeface="Times New Roman" pitchFamily="18" charset="0"/>
              </a:rPr>
              <a:t> tiegħu u </a:t>
            </a:r>
            <a:r>
              <a:rPr lang="en-GB" sz="15500" dirty="0" err="1">
                <a:latin typeface="Times New Roman" pitchFamily="18" charset="0"/>
              </a:rPr>
              <a:t>kotra</a:t>
            </a:r>
            <a:r>
              <a:rPr lang="en-GB" sz="15500" dirty="0">
                <a:latin typeface="Times New Roman" pitchFamily="18" charset="0"/>
              </a:rPr>
              <a:t> </a:t>
            </a:r>
            <a:r>
              <a:rPr lang="en-GB" sz="15500" dirty="0" err="1">
                <a:latin typeface="Times New Roman" pitchFamily="18" charset="0"/>
              </a:rPr>
              <a:t>kbira</a:t>
            </a:r>
            <a:r>
              <a:rPr lang="en-GB" sz="15500" dirty="0">
                <a:latin typeface="Times New Roman" pitchFamily="18" charset="0"/>
              </a:rPr>
              <a:t> ta’ </a:t>
            </a:r>
            <a:r>
              <a:rPr lang="en-GB" sz="15500" dirty="0" err="1">
                <a:latin typeface="Times New Roman" pitchFamily="18" charset="0"/>
              </a:rPr>
              <a:t>nies</a:t>
            </a:r>
            <a:r>
              <a:rPr lang="en-GB" sz="15500" dirty="0">
                <a:latin typeface="Times New Roman" pitchFamily="18" charset="0"/>
              </a:rPr>
              <a:t>. Kif </a:t>
            </a:r>
            <a:r>
              <a:rPr lang="en-GB" sz="15500" dirty="0" err="1">
                <a:latin typeface="Times New Roman" pitchFamily="18" charset="0"/>
              </a:rPr>
              <a:t>wasal</a:t>
            </a:r>
            <a:r>
              <a:rPr lang="en-GB" sz="15500" dirty="0">
                <a:latin typeface="Times New Roman" pitchFamily="18" charset="0"/>
              </a:rPr>
              <a:t> </a:t>
            </a:r>
            <a:r>
              <a:rPr lang="en-GB" sz="15500" dirty="0" err="1">
                <a:latin typeface="Times New Roman" pitchFamily="18" charset="0"/>
              </a:rPr>
              <a:t>qrib</a:t>
            </a:r>
            <a:r>
              <a:rPr lang="en-GB" sz="15500" dirty="0">
                <a:latin typeface="Times New Roman" pitchFamily="18" charset="0"/>
              </a:rPr>
              <a:t> il-</a:t>
            </a:r>
            <a:r>
              <a:rPr lang="en-GB" sz="15500" dirty="0" err="1">
                <a:latin typeface="Times New Roman" pitchFamily="18" charset="0"/>
              </a:rPr>
              <a:t>bieb</a:t>
            </a:r>
            <a:r>
              <a:rPr lang="en-GB" sz="15500" dirty="0">
                <a:latin typeface="Times New Roman" pitchFamily="18" charset="0"/>
              </a:rPr>
              <a:t> tal-belt, </a:t>
            </a:r>
            <a:endParaRPr lang="mt-MT" sz="155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1082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2671" y="254297"/>
            <a:ext cx="22502970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en-GB" sz="15500" dirty="0" err="1">
                <a:latin typeface="Times New Roman" pitchFamily="18" charset="0"/>
              </a:rPr>
              <a:t>kienu</a:t>
            </a:r>
            <a:r>
              <a:rPr lang="en-GB" sz="15500" dirty="0">
                <a:latin typeface="Times New Roman" pitchFamily="18" charset="0"/>
              </a:rPr>
              <a:t> </a:t>
            </a:r>
            <a:r>
              <a:rPr lang="en-GB" sz="15500" dirty="0" err="1">
                <a:latin typeface="Times New Roman" pitchFamily="18" charset="0"/>
              </a:rPr>
              <a:t>qegħdin</a:t>
            </a:r>
            <a:r>
              <a:rPr lang="en-GB" sz="15500" dirty="0">
                <a:latin typeface="Times New Roman" pitchFamily="18" charset="0"/>
              </a:rPr>
              <a:t> </a:t>
            </a:r>
            <a:r>
              <a:rPr lang="en-GB" sz="15500" dirty="0" err="1">
                <a:latin typeface="Times New Roman" pitchFamily="18" charset="0"/>
              </a:rPr>
              <a:t>iġorru</a:t>
            </a:r>
            <a:r>
              <a:rPr lang="en-GB" sz="15500" dirty="0">
                <a:latin typeface="Times New Roman" pitchFamily="18" charset="0"/>
              </a:rPr>
              <a:t> wieħed </a:t>
            </a:r>
            <a:r>
              <a:rPr lang="en-GB" sz="15500" dirty="0" err="1">
                <a:latin typeface="Times New Roman" pitchFamily="18" charset="0"/>
              </a:rPr>
              <a:t>mejjet</a:t>
            </a:r>
            <a:r>
              <a:rPr lang="en-GB" sz="15500" dirty="0">
                <a:latin typeface="Times New Roman" pitchFamily="18" charset="0"/>
              </a:rPr>
              <a:t> li </a:t>
            </a:r>
            <a:r>
              <a:rPr lang="en-GB" sz="15500" dirty="0" err="1">
                <a:latin typeface="Times New Roman" pitchFamily="18" charset="0"/>
              </a:rPr>
              <a:t>ommu</a:t>
            </a:r>
            <a:r>
              <a:rPr lang="en-GB" sz="15500" dirty="0">
                <a:latin typeface="Times New Roman" pitchFamily="18" charset="0"/>
              </a:rPr>
              <a:t>, mara </a:t>
            </a:r>
            <a:r>
              <a:rPr lang="en-GB" sz="15500" dirty="0" err="1">
                <a:latin typeface="Times New Roman" pitchFamily="18" charset="0"/>
              </a:rPr>
              <a:t>armla</a:t>
            </a:r>
            <a:r>
              <a:rPr lang="en-GB" sz="15500" dirty="0">
                <a:latin typeface="Times New Roman" pitchFamily="18" charset="0"/>
              </a:rPr>
              <a:t>, ma </a:t>
            </a:r>
            <a:r>
              <a:rPr lang="en-GB" sz="15500" dirty="0" err="1">
                <a:latin typeface="Times New Roman" pitchFamily="18" charset="0"/>
              </a:rPr>
              <a:t>kellhiex</a:t>
            </a:r>
            <a:r>
              <a:rPr lang="en-GB" sz="15500" dirty="0">
                <a:latin typeface="Times New Roman" pitchFamily="18" charset="0"/>
              </a:rPr>
              <a:t> </a:t>
            </a:r>
            <a:r>
              <a:rPr lang="en-GB" sz="15500" dirty="0" err="1">
                <a:latin typeface="Times New Roman" pitchFamily="18" charset="0"/>
              </a:rPr>
              <a:t>ħliefu</a:t>
            </a:r>
            <a:r>
              <a:rPr lang="en-GB" sz="15500" dirty="0">
                <a:latin typeface="Times New Roman" pitchFamily="18" charset="0"/>
              </a:rPr>
              <a:t>; u </a:t>
            </a:r>
            <a:r>
              <a:rPr lang="en-GB" sz="15500" dirty="0" err="1">
                <a:latin typeface="Times New Roman" pitchFamily="18" charset="0"/>
              </a:rPr>
              <a:t>magħha</a:t>
            </a:r>
            <a:r>
              <a:rPr lang="en-GB" sz="15500" dirty="0">
                <a:latin typeface="Times New Roman" pitchFamily="18" charset="0"/>
              </a:rPr>
              <a:t> kien hemm </a:t>
            </a:r>
            <a:r>
              <a:rPr lang="en-GB" sz="15500" dirty="0" err="1">
                <a:latin typeface="Times New Roman" pitchFamily="18" charset="0"/>
              </a:rPr>
              <a:t>għadd</a:t>
            </a:r>
            <a:r>
              <a:rPr lang="en-GB" sz="15500" dirty="0">
                <a:latin typeface="Times New Roman" pitchFamily="18" charset="0"/>
              </a:rPr>
              <a:t> </a:t>
            </a:r>
            <a:r>
              <a:rPr lang="en-GB" sz="15500" dirty="0" err="1">
                <a:latin typeface="Times New Roman" pitchFamily="18" charset="0"/>
              </a:rPr>
              <a:t>ġmielu</a:t>
            </a:r>
            <a:r>
              <a:rPr lang="en-GB" sz="15500" dirty="0">
                <a:latin typeface="Times New Roman" pitchFamily="18" charset="0"/>
              </a:rPr>
              <a:t> ta’ </a:t>
            </a:r>
            <a:r>
              <a:rPr lang="en-GB" sz="15500" dirty="0" err="1">
                <a:latin typeface="Times New Roman" pitchFamily="18" charset="0"/>
              </a:rPr>
              <a:t>nies</a:t>
            </a:r>
            <a:endParaRPr lang="mt-MT" sz="155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57231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2671" y="254297"/>
            <a:ext cx="22502970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en-GB" sz="15500" dirty="0">
                <a:latin typeface="Times New Roman" pitchFamily="18" charset="0"/>
              </a:rPr>
              <a:t>mill-belt. Kif </a:t>
            </a:r>
            <a:r>
              <a:rPr lang="en-GB" sz="15500" dirty="0" err="1">
                <a:latin typeface="Times New Roman" pitchFamily="18" charset="0"/>
              </a:rPr>
              <a:t>raha</a:t>
            </a:r>
            <a:r>
              <a:rPr lang="en-GB" sz="15500" dirty="0">
                <a:latin typeface="Times New Roman" pitchFamily="18" charset="0"/>
              </a:rPr>
              <a:t> l-Mulej </a:t>
            </a:r>
            <a:r>
              <a:rPr lang="en-GB" sz="15500" dirty="0" err="1">
                <a:latin typeface="Times New Roman" pitchFamily="18" charset="0"/>
              </a:rPr>
              <a:t>tħassarha</a:t>
            </a:r>
            <a:r>
              <a:rPr lang="en-GB" sz="15500" dirty="0">
                <a:latin typeface="Times New Roman" pitchFamily="18" charset="0"/>
              </a:rPr>
              <a:t> u </a:t>
            </a:r>
            <a:r>
              <a:rPr lang="en-GB" sz="15500" dirty="0" err="1">
                <a:latin typeface="Times New Roman" pitchFamily="18" charset="0"/>
              </a:rPr>
              <a:t>qalilha</a:t>
            </a:r>
            <a:r>
              <a:rPr lang="en-GB" sz="15500" dirty="0">
                <a:latin typeface="Times New Roman" pitchFamily="18" charset="0"/>
              </a:rPr>
              <a:t>: </a:t>
            </a:r>
            <a:endParaRPr lang="mt-MT" sz="15500" dirty="0">
              <a:latin typeface="Times New Roman" pitchFamily="18" charset="0"/>
            </a:endParaRPr>
          </a:p>
          <a:p>
            <a:pPr algn="ctr"/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</a:t>
            </a: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Tibkix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!”. 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r>
              <a:rPr lang="en-GB" sz="15500" dirty="0" err="1">
                <a:latin typeface="Times New Roman" pitchFamily="18" charset="0"/>
              </a:rPr>
              <a:t>Resaq</a:t>
            </a:r>
            <a:r>
              <a:rPr lang="en-GB" sz="15500" dirty="0">
                <a:latin typeface="Times New Roman" pitchFamily="18" charset="0"/>
              </a:rPr>
              <a:t>, u mess it-</a:t>
            </a:r>
            <a:r>
              <a:rPr lang="en-GB" sz="15500" dirty="0" err="1">
                <a:latin typeface="Times New Roman" pitchFamily="18" charset="0"/>
              </a:rPr>
              <a:t>tebut</a:t>
            </a:r>
            <a:r>
              <a:rPr lang="en-GB" sz="15500" dirty="0">
                <a:latin typeface="Times New Roman" pitchFamily="18" charset="0"/>
              </a:rPr>
              <a:t>. Dawk li </a:t>
            </a:r>
            <a:r>
              <a:rPr lang="en-GB" sz="15500" dirty="0" err="1">
                <a:latin typeface="Times New Roman" pitchFamily="18" charset="0"/>
              </a:rPr>
              <a:t>kienu</a:t>
            </a:r>
            <a:r>
              <a:rPr lang="en-GB" sz="15500" dirty="0">
                <a:latin typeface="Times New Roman" pitchFamily="18" charset="0"/>
              </a:rPr>
              <a:t> </a:t>
            </a:r>
            <a:r>
              <a:rPr lang="en-GB" sz="15500" dirty="0" err="1">
                <a:latin typeface="Times New Roman" pitchFamily="18" charset="0"/>
              </a:rPr>
              <a:t>qegħdin</a:t>
            </a:r>
            <a:endParaRPr lang="mt-MT" sz="155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75811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2671" y="254297"/>
            <a:ext cx="22502970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en-GB" sz="15500" dirty="0" err="1">
                <a:latin typeface="Times New Roman" pitchFamily="18" charset="0"/>
              </a:rPr>
              <a:t>jerfgħuh</a:t>
            </a:r>
            <a:r>
              <a:rPr lang="en-GB" sz="15500" dirty="0">
                <a:latin typeface="Times New Roman" pitchFamily="18" charset="0"/>
              </a:rPr>
              <a:t> </a:t>
            </a:r>
            <a:r>
              <a:rPr lang="en-GB" sz="15500" dirty="0" err="1">
                <a:latin typeface="Times New Roman" pitchFamily="18" charset="0"/>
              </a:rPr>
              <a:t>waqfu</a:t>
            </a:r>
            <a:r>
              <a:rPr lang="en-GB" sz="15500" dirty="0">
                <a:latin typeface="Times New Roman" pitchFamily="18" charset="0"/>
              </a:rPr>
              <a:t>. U hu </a:t>
            </a:r>
            <a:r>
              <a:rPr lang="en-GB" sz="15500" dirty="0" err="1">
                <a:latin typeface="Times New Roman" pitchFamily="18" charset="0"/>
              </a:rPr>
              <a:t>qal</a:t>
            </a:r>
            <a:r>
              <a:rPr lang="en-GB" sz="15500" dirty="0">
                <a:latin typeface="Times New Roman" pitchFamily="18" charset="0"/>
              </a:rPr>
              <a:t>: </a:t>
            </a:r>
            <a:endParaRPr lang="mt-MT" sz="15500" dirty="0">
              <a:latin typeface="Times New Roman" pitchFamily="18" charset="0"/>
            </a:endParaRPr>
          </a:p>
          <a:p>
            <a:pPr algn="ctr"/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</a:t>
            </a: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Żagħżugħ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qiegħed </a:t>
            </a: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ngħidlek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qum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!”. 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r>
              <a:rPr lang="en-GB" sz="15500" dirty="0">
                <a:latin typeface="Times New Roman" pitchFamily="18" charset="0"/>
              </a:rPr>
              <a:t>U l-</a:t>
            </a:r>
            <a:r>
              <a:rPr lang="en-GB" sz="15500" dirty="0" err="1">
                <a:latin typeface="Times New Roman" pitchFamily="18" charset="0"/>
              </a:rPr>
              <a:t>mejjet</a:t>
            </a:r>
            <a:r>
              <a:rPr lang="en-GB" sz="15500" dirty="0">
                <a:latin typeface="Times New Roman" pitchFamily="18" charset="0"/>
              </a:rPr>
              <a:t> </a:t>
            </a:r>
            <a:r>
              <a:rPr lang="en-GB" sz="15500" dirty="0" err="1">
                <a:latin typeface="Times New Roman" pitchFamily="18" charset="0"/>
              </a:rPr>
              <a:t>qam</a:t>
            </a:r>
            <a:r>
              <a:rPr lang="en-GB" sz="15500" dirty="0">
                <a:latin typeface="Times New Roman" pitchFamily="18" charset="0"/>
              </a:rPr>
              <a:t> </a:t>
            </a:r>
            <a:r>
              <a:rPr lang="en-GB" sz="15500" dirty="0" err="1">
                <a:latin typeface="Times New Roman" pitchFamily="18" charset="0"/>
              </a:rPr>
              <a:t>bilqiegħda</a:t>
            </a:r>
            <a:r>
              <a:rPr lang="en-GB" sz="15500" dirty="0">
                <a:latin typeface="Times New Roman" pitchFamily="18" charset="0"/>
              </a:rPr>
              <a:t> u </a:t>
            </a:r>
            <a:r>
              <a:rPr lang="en-GB" sz="15500" dirty="0" err="1">
                <a:latin typeface="Times New Roman" pitchFamily="18" charset="0"/>
              </a:rPr>
              <a:t>beda</a:t>
            </a:r>
            <a:r>
              <a:rPr lang="en-GB" sz="15500" dirty="0">
                <a:latin typeface="Times New Roman" pitchFamily="18" charset="0"/>
              </a:rPr>
              <a:t> jitkellem. </a:t>
            </a:r>
            <a:endParaRPr lang="mt-MT" sz="155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34977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8390" y="1483291"/>
            <a:ext cx="22502970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en-GB" sz="15500" dirty="0">
                <a:latin typeface="Times New Roman" pitchFamily="18" charset="0"/>
              </a:rPr>
              <a:t>U Ġesù </a:t>
            </a:r>
            <a:r>
              <a:rPr lang="en-GB" sz="15500" dirty="0" err="1">
                <a:latin typeface="Times New Roman" pitchFamily="18" charset="0"/>
              </a:rPr>
              <a:t>tah</a:t>
            </a:r>
            <a:r>
              <a:rPr lang="en-GB" sz="15500" dirty="0">
                <a:latin typeface="Times New Roman" pitchFamily="18" charset="0"/>
              </a:rPr>
              <a:t> lil </a:t>
            </a:r>
            <a:r>
              <a:rPr lang="en-GB" sz="15500" dirty="0" err="1">
                <a:latin typeface="Times New Roman" pitchFamily="18" charset="0"/>
              </a:rPr>
              <a:t>ommu</a:t>
            </a:r>
            <a:r>
              <a:rPr lang="en-GB" sz="15500" dirty="0">
                <a:latin typeface="Times New Roman" pitchFamily="18" charset="0"/>
              </a:rPr>
              <a:t>.</a:t>
            </a:r>
          </a:p>
          <a:p>
            <a:r>
              <a:rPr lang="en-GB" sz="15500" dirty="0">
                <a:latin typeface="Times New Roman" pitchFamily="18" charset="0"/>
              </a:rPr>
              <a:t>In-</a:t>
            </a:r>
            <a:r>
              <a:rPr lang="en-GB" sz="15500" dirty="0" err="1">
                <a:latin typeface="Times New Roman" pitchFamily="18" charset="0"/>
              </a:rPr>
              <a:t>nies</a:t>
            </a:r>
            <a:r>
              <a:rPr lang="en-GB" sz="15500" dirty="0">
                <a:latin typeface="Times New Roman" pitchFamily="18" charset="0"/>
              </a:rPr>
              <a:t> kollha </a:t>
            </a:r>
            <a:r>
              <a:rPr lang="en-GB" sz="15500" dirty="0" err="1">
                <a:latin typeface="Times New Roman" pitchFamily="18" charset="0"/>
              </a:rPr>
              <a:t>tkexkxu</a:t>
            </a:r>
            <a:r>
              <a:rPr lang="en-GB" sz="15500" dirty="0">
                <a:latin typeface="Times New Roman" pitchFamily="18" charset="0"/>
              </a:rPr>
              <a:t> </a:t>
            </a:r>
            <a:endParaRPr lang="mt-MT" sz="15500" dirty="0">
              <a:latin typeface="Times New Roman" pitchFamily="18" charset="0"/>
            </a:endParaRPr>
          </a:p>
          <a:p>
            <a:r>
              <a:rPr lang="en-GB" sz="15500" dirty="0" err="1">
                <a:latin typeface="Times New Roman" pitchFamily="18" charset="0"/>
              </a:rPr>
              <a:t>bil-biża</a:t>
            </a:r>
            <a:r>
              <a:rPr lang="en-GB" sz="15500" dirty="0">
                <a:latin typeface="Times New Roman" pitchFamily="18" charset="0"/>
              </a:rPr>
              <a:t>’, u </a:t>
            </a:r>
            <a:r>
              <a:rPr lang="en-GB" sz="15500" dirty="0" err="1">
                <a:latin typeface="Times New Roman" pitchFamily="18" charset="0"/>
              </a:rPr>
              <a:t>bdew</a:t>
            </a:r>
            <a:r>
              <a:rPr lang="en-GB" sz="15500" dirty="0">
                <a:latin typeface="Times New Roman" pitchFamily="18" charset="0"/>
              </a:rPr>
              <a:t> </a:t>
            </a:r>
            <a:r>
              <a:rPr lang="en-GB" sz="15500" dirty="0" err="1">
                <a:latin typeface="Times New Roman" pitchFamily="18" charset="0"/>
              </a:rPr>
              <a:t>jagħtu</a:t>
            </a:r>
            <a:r>
              <a:rPr lang="en-GB" sz="15500" dirty="0">
                <a:latin typeface="Times New Roman" pitchFamily="18" charset="0"/>
              </a:rPr>
              <a:t> </a:t>
            </a:r>
            <a:r>
              <a:rPr lang="en-GB" sz="15500" dirty="0" err="1">
                <a:latin typeface="Times New Roman" pitchFamily="18" charset="0"/>
              </a:rPr>
              <a:t>glorja</a:t>
            </a:r>
            <a:r>
              <a:rPr lang="en-GB" sz="15500" dirty="0">
                <a:latin typeface="Times New Roman" pitchFamily="18" charset="0"/>
              </a:rPr>
              <a:t> lil Alla u </a:t>
            </a:r>
            <a:r>
              <a:rPr lang="en-GB" sz="15500" dirty="0" err="1">
                <a:latin typeface="Times New Roman" pitchFamily="18" charset="0"/>
              </a:rPr>
              <a:t>jgħidu</a:t>
            </a:r>
            <a:r>
              <a:rPr lang="en-GB" sz="15500" dirty="0">
                <a:latin typeface="Times New Roman" pitchFamily="18" charset="0"/>
              </a:rPr>
              <a:t>:</a:t>
            </a:r>
            <a:endParaRPr lang="mt-MT" sz="155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95051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8390" y="2675925"/>
            <a:ext cx="22502970" cy="7248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</a:t>
            </a:r>
            <a:r>
              <a:rPr lang="en-GB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Profeta</a:t>
            </a:r>
            <a:r>
              <a:rPr lang="en-GB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kbir</a:t>
            </a:r>
            <a:r>
              <a:rPr lang="en-GB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qam</a:t>
            </a:r>
            <a:r>
              <a:rPr lang="en-GB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fostna</a:t>
            </a:r>
            <a:r>
              <a:rPr lang="en-GB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”, </a:t>
            </a:r>
            <a:endParaRPr lang="mt-MT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r>
              <a:rPr lang="en-GB" sz="15500" dirty="0">
                <a:latin typeface="Times New Roman" pitchFamily="18" charset="0"/>
              </a:rPr>
              <a:t>u: </a:t>
            </a:r>
            <a:endParaRPr lang="mt-MT" sz="15500" dirty="0">
              <a:latin typeface="Times New Roman" pitchFamily="18" charset="0"/>
            </a:endParaRPr>
          </a:p>
          <a:p>
            <a:pPr algn="ctr"/>
            <a:r>
              <a:rPr lang="en-GB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“Alla </a:t>
            </a:r>
            <a:r>
              <a:rPr lang="en-GB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żar</a:t>
            </a:r>
            <a:r>
              <a:rPr lang="en-GB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il-</a:t>
            </a:r>
            <a:r>
              <a:rPr lang="en-GB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poplu</a:t>
            </a:r>
            <a:r>
              <a:rPr lang="en-GB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tiegħu”. </a:t>
            </a:r>
            <a:endParaRPr lang="mt-MT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150990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8390" y="2676719"/>
            <a:ext cx="22502970" cy="7248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en-GB" sz="15500" dirty="0">
                <a:latin typeface="Times New Roman" pitchFamily="18" charset="0"/>
              </a:rPr>
              <a:t>U dan il-</a:t>
            </a:r>
            <a:r>
              <a:rPr lang="en-GB" sz="15500" dirty="0" err="1">
                <a:latin typeface="Times New Roman" pitchFamily="18" charset="0"/>
              </a:rPr>
              <a:t>kliem</a:t>
            </a:r>
            <a:r>
              <a:rPr lang="en-GB" sz="15500" dirty="0">
                <a:latin typeface="Times New Roman" pitchFamily="18" charset="0"/>
              </a:rPr>
              <a:t> li </a:t>
            </a:r>
            <a:r>
              <a:rPr lang="en-GB" sz="15500" dirty="0" err="1">
                <a:latin typeface="Times New Roman" pitchFamily="18" charset="0"/>
              </a:rPr>
              <a:t>qalu</a:t>
            </a:r>
            <a:r>
              <a:rPr lang="en-GB" sz="15500" dirty="0">
                <a:latin typeface="Times New Roman" pitchFamily="18" charset="0"/>
              </a:rPr>
              <a:t> </a:t>
            </a:r>
            <a:r>
              <a:rPr lang="en-GB" sz="15500" dirty="0" err="1">
                <a:latin typeface="Times New Roman" pitchFamily="18" charset="0"/>
              </a:rPr>
              <a:t>xtered</a:t>
            </a:r>
            <a:r>
              <a:rPr lang="en-GB" sz="15500" dirty="0">
                <a:latin typeface="Times New Roman" pitchFamily="18" charset="0"/>
              </a:rPr>
              <a:t> mal-</a:t>
            </a:r>
            <a:r>
              <a:rPr lang="en-GB" sz="15500" dirty="0" err="1">
                <a:latin typeface="Times New Roman" pitchFamily="18" charset="0"/>
              </a:rPr>
              <a:t>Lhudija</a:t>
            </a:r>
            <a:r>
              <a:rPr lang="en-GB" sz="15500" dirty="0">
                <a:latin typeface="Times New Roman" pitchFamily="18" charset="0"/>
              </a:rPr>
              <a:t> u dawk l-</a:t>
            </a:r>
            <a:r>
              <a:rPr lang="en-GB" sz="15500" dirty="0" err="1">
                <a:latin typeface="Times New Roman" pitchFamily="18" charset="0"/>
              </a:rPr>
              <a:t>inħawi</a:t>
            </a:r>
            <a:r>
              <a:rPr lang="en-GB" sz="15500" dirty="0">
                <a:latin typeface="Times New Roman" pitchFamily="18" charset="0"/>
              </a:rPr>
              <a:t> kollha.</a:t>
            </a:r>
            <a:endParaRPr lang="mt-MT" sz="155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521246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340711" y="6072494"/>
            <a:ext cx="184731" cy="123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 sz="7439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1186707" y="3779714"/>
            <a:ext cx="21314367" cy="4862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tal-Mulej</a:t>
            </a:r>
            <a:endParaRPr lang="en-GB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Tif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Kristu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2259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1233" y="210673"/>
            <a:ext cx="22717284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15500" dirty="0">
                <a:latin typeface="Times New Roman" pitchFamily="18" charset="0"/>
              </a:rPr>
              <a:t>li ma jkunx mogħti </a:t>
            </a:r>
          </a:p>
          <a:p>
            <a:r>
              <a:rPr lang="mt-MT" sz="15500" dirty="0">
                <a:latin typeface="Times New Roman" pitchFamily="18" charset="0"/>
              </a:rPr>
              <a:t>għax-xorb; li ma jkunx vjolenti, imma ġwejjed; li ma jkunx ġellied, anqas rgħib għall-flus; </a:t>
            </a:r>
          </a:p>
        </p:txBody>
      </p:sp>
    </p:spTree>
    <p:extLst>
      <p:ext uri="{BB962C8B-B14F-4D97-AF65-F5344CB8AC3E}">
        <p14:creationId xmlns:p14="http://schemas.microsoft.com/office/powerpoint/2010/main" val="277706520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5509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1233" y="210673"/>
            <a:ext cx="22717284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15500" dirty="0">
                <a:latin typeface="Times New Roman" pitchFamily="18" charset="0"/>
              </a:rPr>
              <a:t>li jkun raġel jaf imexxi tajjeb id-dar tiegħu; u li jżomm lil uliedu </a:t>
            </a:r>
          </a:p>
          <a:p>
            <a:r>
              <a:rPr lang="mt-MT" sz="15500" dirty="0">
                <a:latin typeface="Times New Roman" pitchFamily="18" charset="0"/>
              </a:rPr>
              <a:t>fl-ubbidjenza bir-rispett kollu.</a:t>
            </a:r>
          </a:p>
        </p:txBody>
      </p:sp>
    </p:spTree>
    <p:extLst>
      <p:ext uri="{BB962C8B-B14F-4D97-AF65-F5344CB8AC3E}">
        <p14:creationId xmlns:p14="http://schemas.microsoft.com/office/powerpoint/2010/main" val="5831998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1233" y="210673"/>
            <a:ext cx="22717284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15500" dirty="0">
                <a:latin typeface="Times New Roman" pitchFamily="18" charset="0"/>
              </a:rPr>
              <a:t>Għax jekk wieħed ma jkunx jaf imexxi ’l daru stess, kif jista’ jieħu ħsieb il-Knisja ta’ Alla? Ma għandux ikun wieħed li għadu kif</a:t>
            </a:r>
            <a:endParaRPr lang="mt-MT" sz="15500" spc="-276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875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1233" y="210673"/>
            <a:ext cx="22717284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15500" dirty="0">
                <a:latin typeface="Times New Roman" pitchFamily="18" charset="0"/>
              </a:rPr>
              <a:t>tgħammed, li ma jmurx jimtela bih innifsu u hekk jaqa’ fil-kundanna tax-xitan. Għandu jkollu wkoll isem tajjeb mal-barranin, </a:t>
            </a:r>
          </a:p>
        </p:txBody>
      </p:sp>
    </p:spTree>
    <p:extLst>
      <p:ext uri="{BB962C8B-B14F-4D97-AF65-F5344CB8AC3E}">
        <p14:creationId xmlns:p14="http://schemas.microsoft.com/office/powerpoint/2010/main" val="23577844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1233" y="210673"/>
            <a:ext cx="22717284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15500" dirty="0">
                <a:latin typeface="Times New Roman" pitchFamily="18" charset="0"/>
              </a:rPr>
              <a:t>li ma jaqax fl-għajb u jaqa’ fix-xibka tax-Xitan.</a:t>
            </a:r>
          </a:p>
          <a:p>
            <a:r>
              <a:rPr lang="mt-MT" sz="15500" dirty="0">
                <a:latin typeface="Times New Roman" pitchFamily="18" charset="0"/>
              </a:rPr>
              <a:t>Hekk ukoll id-djakni: għandhom ikunu nies serji, li ma jilagħbux bil-kliem, </a:t>
            </a:r>
            <a:endParaRPr lang="mt-MT" sz="15500" spc="-276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13119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1233" y="210673"/>
            <a:ext cx="22717284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15500" dirty="0">
                <a:latin typeface="Times New Roman" pitchFamily="18" charset="0"/>
              </a:rPr>
              <a:t>ma jkunux mogħtija żżejjed għall-inbid, anqas </a:t>
            </a:r>
          </a:p>
          <a:p>
            <a:r>
              <a:rPr lang="mt-MT" sz="15500" dirty="0">
                <a:latin typeface="Times New Roman" pitchFamily="18" charset="0"/>
              </a:rPr>
              <a:t>għall-qligħ baxx tal-flus; għandhom iżommu sħiħ </a:t>
            </a:r>
          </a:p>
          <a:p>
            <a:r>
              <a:rPr lang="mt-MT" sz="15500" dirty="0">
                <a:latin typeface="Times New Roman" pitchFamily="18" charset="0"/>
              </a:rPr>
              <a:t>il-misteru tal-fidi</a:t>
            </a:r>
            <a:endParaRPr lang="mt-MT" sz="15500" spc="-276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4356788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</TotalTime>
  <Words>642</Words>
  <Application>Microsoft Office PowerPoint</Application>
  <PresentationFormat>Custom</PresentationFormat>
  <Paragraphs>75</Paragraphs>
  <Slides>40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46" baseType="lpstr">
      <vt:lpstr>Arial</vt:lpstr>
      <vt:lpstr>Calibri</vt:lpstr>
      <vt:lpstr>Franklin Gothic Book</vt:lpstr>
      <vt:lpstr>Times New Roman</vt:lpstr>
      <vt:lpstr>Default Design</vt:lpstr>
      <vt:lpstr>1_Default Design</vt:lpstr>
      <vt:lpstr>Qari mill-Ewwel Ittra ta’  San Pawl Appostlu  lil Timotju 1 Tim 3, 1-13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Afred Caruana</dc:creator>
  <cp:lastModifiedBy>Alfred Caruan a</cp:lastModifiedBy>
  <cp:revision>65</cp:revision>
  <dcterms:created xsi:type="dcterms:W3CDTF">2011-07-27T17:48:55Z</dcterms:created>
  <dcterms:modified xsi:type="dcterms:W3CDTF">2023-07-05T05:03:38Z</dcterms:modified>
</cp:coreProperties>
</file>