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94" r:id="rId3"/>
    <p:sldId id="259" r:id="rId4"/>
    <p:sldId id="295" r:id="rId5"/>
    <p:sldId id="296" r:id="rId6"/>
    <p:sldId id="297" r:id="rId7"/>
    <p:sldId id="316" r:id="rId8"/>
    <p:sldId id="309" r:id="rId9"/>
    <p:sldId id="310" r:id="rId10"/>
    <p:sldId id="311" r:id="rId11"/>
    <p:sldId id="265" r:id="rId12"/>
    <p:sldId id="308" r:id="rId13"/>
    <p:sldId id="266" r:id="rId14"/>
    <p:sldId id="267" r:id="rId15"/>
    <p:sldId id="298" r:id="rId16"/>
    <p:sldId id="318" r:id="rId17"/>
    <p:sldId id="317" r:id="rId18"/>
    <p:sldId id="269" r:id="rId19"/>
    <p:sldId id="319" r:id="rId20"/>
    <p:sldId id="320" r:id="rId21"/>
    <p:sldId id="607" r:id="rId22"/>
    <p:sldId id="273" r:id="rId23"/>
    <p:sldId id="608" r:id="rId24"/>
    <p:sldId id="274" r:id="rId25"/>
    <p:sldId id="275" r:id="rId26"/>
    <p:sldId id="299" r:id="rId27"/>
    <p:sldId id="276" r:id="rId28"/>
    <p:sldId id="321" r:id="rId29"/>
    <p:sldId id="322" r:id="rId30"/>
    <p:sldId id="315" r:id="rId31"/>
    <p:sldId id="307" r:id="rId3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03D495-B26E-47E2-A49F-2149617FC69C}">
          <p14:sldIdLst>
            <p14:sldId id="294"/>
            <p14:sldId id="259"/>
            <p14:sldId id="295"/>
            <p14:sldId id="296"/>
            <p14:sldId id="297"/>
            <p14:sldId id="316"/>
            <p14:sldId id="309"/>
            <p14:sldId id="310"/>
            <p14:sldId id="311"/>
            <p14:sldId id="265"/>
            <p14:sldId id="308"/>
            <p14:sldId id="266"/>
            <p14:sldId id="267"/>
            <p14:sldId id="298"/>
            <p14:sldId id="318"/>
            <p14:sldId id="317"/>
            <p14:sldId id="269"/>
            <p14:sldId id="319"/>
            <p14:sldId id="320"/>
            <p14:sldId id="607"/>
            <p14:sldId id="273"/>
            <p14:sldId id="608"/>
            <p14:sldId id="274"/>
            <p14:sldId id="275"/>
            <p14:sldId id="299"/>
            <p14:sldId id="276"/>
            <p14:sldId id="321"/>
            <p14:sldId id="322"/>
            <p14:sldId id="31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26" y="918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118C-F76D-4AE7-8CED-81EE287A6D15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A77F-D244-42F0-B6B9-2FFDA588E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AA77F-D244-42F0-B6B9-2FFDA588EB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7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8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1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2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5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4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5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7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0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0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9117"/>
            <a:ext cx="233997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spc="-276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tal-Profeta</a:t>
            </a:r>
            <a:r>
              <a:rPr lang="en-US" sz="15500" b="1" spc="-276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spc="-276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Żakkarija</a:t>
            </a:r>
            <a:endParaRPr lang="en-US" sz="15500" b="1" spc="-276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Zak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20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7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51322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bena ’l Sijon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l-għoljiet imqaddsa;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jħobb il-bibien tagħha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 mill-għamajjar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 ta’ Ġakobb.</a:t>
            </a:r>
          </a:p>
        </p:txBody>
      </p:sp>
    </p:spTree>
    <p:extLst>
      <p:ext uri="{BB962C8B-B14F-4D97-AF65-F5344CB8AC3E}">
        <p14:creationId xmlns:p14="http://schemas.microsoft.com/office/powerpoint/2010/main" val="277148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639" y="2675925"/>
            <a:ext cx="2225047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belt ta’ Alla,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 sbieħ hu jgħid fuqek!</a:t>
            </a:r>
          </a:p>
        </p:txBody>
      </p:sp>
    </p:spTree>
    <p:extLst>
      <p:ext uri="{BB962C8B-B14F-4D97-AF65-F5344CB8AC3E}">
        <p14:creationId xmlns:p14="http://schemas.microsoft.com/office/powerpoint/2010/main" val="192582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8755" y="4715818"/>
            <a:ext cx="201622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hu magħna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90656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Ngħodd ’il Raħab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’l Babilonja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dawk li jagħrfuni.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Araw, in-nies tal-Filistja,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Tir u l-Etjopja, 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9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655" y="3868559"/>
            <a:ext cx="219624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dawn twieldu hemm.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għal Sijon jingħad:</a:t>
            </a:r>
          </a:p>
        </p:txBody>
      </p:sp>
    </p:spTree>
    <p:extLst>
      <p:ext uri="{BB962C8B-B14F-4D97-AF65-F5344CB8AC3E}">
        <p14:creationId xmlns:p14="http://schemas.microsoft.com/office/powerpoint/2010/main" val="135234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1275100"/>
            <a:ext cx="2196244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“Ilkoll, il-wieħed u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l-ieħor, twieldu fiha!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Alla l-Għoli nnifsu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jwettaqha f’postha.”</a:t>
            </a:r>
            <a:endParaRPr 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4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4984249"/>
            <a:ext cx="214583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hu magħna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2675925"/>
            <a:ext cx="2203444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Jikteb il-Mulej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fil-ktieb tal-popli: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twieled hemm.”</a:t>
            </a:r>
          </a:p>
        </p:txBody>
      </p:sp>
    </p:spTree>
    <p:extLst>
      <p:ext uri="{BB962C8B-B14F-4D97-AF65-F5344CB8AC3E}">
        <p14:creationId xmlns:p14="http://schemas.microsoft.com/office/powerpoint/2010/main" val="211152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2675925"/>
            <a:ext cx="2203444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jgħannu, huma u jiżfnu,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kollha li jgħammru fik.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2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4984249"/>
            <a:ext cx="21602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hu magħna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70" y="257983"/>
            <a:ext cx="22933123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Dan jgħid il-Mulej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tal-eżerċti: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“Għad jiġu popli u nies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jgħammru fi bliet kbar,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n-nies ta’ belt imorru</a:t>
            </a:r>
          </a:p>
        </p:txBody>
      </p:sp>
    </p:spTree>
    <p:extLst>
      <p:ext uri="{BB962C8B-B14F-4D97-AF65-F5344CB8AC3E}">
        <p14:creationId xmlns:p14="http://schemas.microsoft.com/office/powerpoint/2010/main" val="95396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220565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955395" y="2675925"/>
            <a:ext cx="19488959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il-bniedem ġie biex jaqdi u biex jagħti ħajtu b’fidwa għall-kotra.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2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07155" y="5019740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4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13065"/>
            <a:ext cx="23399750" cy="91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br>
              <a:rPr lang="en-GB" sz="1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0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185975"/>
            <a:ext cx="2138637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itchFamily="18" charset="0"/>
              </a:rPr>
              <a:t>M</a:t>
            </a:r>
            <a:r>
              <a:rPr lang="mt-MT" sz="15500" dirty="0">
                <a:latin typeface="Times New Roman" pitchFamily="18" charset="0"/>
              </a:rPr>
              <a:t>eta qorob għalih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iż-żmien li fih kellu jittieħed mid-dinja,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b’rieda sħiħa dar u telaq lejn Ġerusalemm.</a:t>
            </a:r>
          </a:p>
        </p:txBody>
      </p:sp>
    </p:spTree>
    <p:extLst>
      <p:ext uri="{BB962C8B-B14F-4D97-AF65-F5344CB8AC3E}">
        <p14:creationId xmlns:p14="http://schemas.microsoft.com/office/powerpoint/2010/main" val="1781143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85975"/>
            <a:ext cx="2160240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bagħat xi messaġġiera qablu li, huma u sejrin, </a:t>
            </a:r>
          </a:p>
          <a:p>
            <a:r>
              <a:rPr lang="mt-MT" sz="15500" dirty="0">
                <a:latin typeface="Times New Roman" pitchFamily="18" charset="0"/>
              </a:rPr>
              <a:t>daħlu f’raħal tas-Samarija biex iħejjulu fejn joqgħod. Iżda hemmhekk ma</a:t>
            </a:r>
          </a:p>
        </p:txBody>
      </p:sp>
    </p:spTree>
    <p:extLst>
      <p:ext uri="{BB962C8B-B14F-4D97-AF65-F5344CB8AC3E}">
        <p14:creationId xmlns:p14="http://schemas.microsoft.com/office/powerpoint/2010/main" val="7236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203092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laqgħuhx, billi hu kien sejjer Ġerusalemm.</a:t>
            </a:r>
          </a:p>
          <a:p>
            <a:r>
              <a:rPr lang="mt-MT" sz="15500" dirty="0">
                <a:latin typeface="Times New Roman" pitchFamily="18" charset="0"/>
              </a:rPr>
              <a:t>Meta raw dan, id-dixxipli Ġakbu u Ġwanni qalulu:</a:t>
            </a:r>
          </a:p>
        </p:txBody>
      </p:sp>
    </p:spTree>
    <p:extLst>
      <p:ext uri="{BB962C8B-B14F-4D97-AF65-F5344CB8AC3E}">
        <p14:creationId xmlns:p14="http://schemas.microsoft.com/office/powerpoint/2010/main" val="3175431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675925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 tridx ngħidu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lin-nar jinżel mis-sema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jeqridhom?”</a:t>
            </a:r>
            <a:endParaRPr lang="mt-MT" sz="15500" spc="-3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31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675925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300" dirty="0">
                <a:latin typeface="Times New Roman" pitchFamily="18" charset="0"/>
              </a:rPr>
              <a:t>Iżda hu dar fuqhom u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ċanfarhom. U marru f’raħal ieħor.</a:t>
            </a:r>
          </a:p>
        </p:txBody>
      </p:sp>
    </p:spTree>
    <p:extLst>
      <p:ext uri="{BB962C8B-B14F-4D97-AF65-F5344CB8AC3E}">
        <p14:creationId xmlns:p14="http://schemas.microsoft.com/office/powerpoint/2010/main" val="3175431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563690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7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57983"/>
            <a:ext cx="2264509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 dawk ta’ belt oħra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jgħidulhom: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&lt;Imxu, ejjew immorru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 il-Mulej nitolbuh ħniena u nfittxu l-Mulej </a:t>
            </a:r>
          </a:p>
        </p:txBody>
      </p:sp>
    </p:spTree>
    <p:extLst>
      <p:ext uri="{BB962C8B-B14F-4D97-AF65-F5344CB8AC3E}">
        <p14:creationId xmlns:p14="http://schemas.microsoft.com/office/powerpoint/2010/main" val="1013201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06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185975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tal-eżerċti; ngħid għalija, sejjer jien ukoll.&gt;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kotra ta’ popli 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 qawwija jiġu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jfittxu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 tal-eżerċti</a:t>
            </a:r>
            <a:endParaRPr 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9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321" y="1483291"/>
            <a:ext cx="22789107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f’Ġerusalemm u jitolbu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l-ħniena tal-Mulej.”</a:t>
            </a:r>
          </a:p>
          <a:p>
            <a:r>
              <a:rPr lang="mt-MT" sz="15500" dirty="0">
                <a:latin typeface="Times New Roman" pitchFamily="18" charset="0"/>
              </a:rPr>
              <a:t>Dan jgħid il-Mulej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tal-eżerċti: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321" y="290656"/>
            <a:ext cx="22789107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“F’dawk il-jiem għaxart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irġiel mill-ilsna kollha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tal-ġnus jaqbdu Lhudi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jżommuh minn tarf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il-libsa tiegħu, u jgħidulu: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2652841"/>
            <a:ext cx="221784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&lt;Ħa niġu magħkom,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smajna li Alla magħkom.&gt;”</a:t>
            </a:r>
          </a:p>
        </p:txBody>
      </p:sp>
    </p:spTree>
    <p:extLst>
      <p:ext uri="{BB962C8B-B14F-4D97-AF65-F5344CB8AC3E}">
        <p14:creationId xmlns:p14="http://schemas.microsoft.com/office/powerpoint/2010/main" val="36221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904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9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731" y="5723930"/>
            <a:ext cx="2009023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hu magħna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8675" y="1403450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844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386</Words>
  <Application>Microsoft Office PowerPoint</Application>
  <PresentationFormat>Custom</PresentationFormat>
  <Paragraphs>75</Paragraphs>
  <Slides>30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Ibragg Licence 01</cp:lastModifiedBy>
  <cp:revision>47</cp:revision>
  <dcterms:created xsi:type="dcterms:W3CDTF">2011-07-27T17:51:13Z</dcterms:created>
  <dcterms:modified xsi:type="dcterms:W3CDTF">2023-07-18T15:55:12Z</dcterms:modified>
</cp:coreProperties>
</file>