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0" r:id="rId2"/>
    <p:sldId id="259" r:id="rId3"/>
    <p:sldId id="260" r:id="rId4"/>
    <p:sldId id="261" r:id="rId5"/>
    <p:sldId id="291" r:id="rId6"/>
    <p:sldId id="263" r:id="rId7"/>
    <p:sldId id="292" r:id="rId8"/>
    <p:sldId id="293" r:id="rId9"/>
    <p:sldId id="283" r:id="rId10"/>
    <p:sldId id="284" r:id="rId11"/>
    <p:sldId id="266" r:id="rId12"/>
    <p:sldId id="294" r:id="rId13"/>
    <p:sldId id="267" r:id="rId14"/>
    <p:sldId id="268" r:id="rId15"/>
    <p:sldId id="295" r:id="rId16"/>
    <p:sldId id="297" r:id="rId17"/>
    <p:sldId id="272" r:id="rId18"/>
    <p:sldId id="298" r:id="rId19"/>
    <p:sldId id="273" r:id="rId20"/>
    <p:sldId id="274" r:id="rId21"/>
    <p:sldId id="275" r:id="rId22"/>
    <p:sldId id="276" r:id="rId23"/>
    <p:sldId id="296" r:id="rId24"/>
    <p:sldId id="277" r:id="rId25"/>
    <p:sldId id="278" r:id="rId26"/>
    <p:sldId id="287" r:id="rId27"/>
    <p:sldId id="300" r:id="rId28"/>
    <p:sldId id="299" r:id="rId29"/>
    <p:sldId id="288" r:id="rId30"/>
    <p:sldId id="282" r:id="rId31"/>
  </p:sldIdLst>
  <p:sldSz cx="23399750" cy="12599988"/>
  <p:notesSz cx="6858000" cy="9144000"/>
  <p:defaultTextStyle>
    <a:defPPr>
      <a:defRPr lang="en-US"/>
    </a:defPPr>
    <a:lvl1pPr marL="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A56"/>
    <a:srgbClr val="FCDAB5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102" y="474"/>
      </p:cViewPr>
      <p:guideLst>
        <p:guide orient="horz" pos="3969"/>
        <p:guide pos="737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71A3D-BFEF-4155-A612-D1538D003A8B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D3144-D2E0-44D7-A2E7-C752387EDA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7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78A53-26C0-4470-A5A0-84F819A1A7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57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20423-5420-4B4D-B540-3A8306F773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2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D57CC-8E03-43E0-8B49-437A6D5E20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7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C2BEF-CF71-41C5-AAF5-D0A6C88617C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9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7EC21-6F88-4435-BD4E-8FDEA5F547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25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AED78-8231-4C29-9F82-3BC663E274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44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1EA3-8400-41D6-BCFC-8740E06E4F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55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077B3-35DE-4D44-BE8D-171D009D4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989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0332-EB66-47D3-9B3A-F1EE0A53EA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54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BC80-29CC-4AD0-A513-FF2938070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70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2F506-86C7-4E90-BAF1-89E966AD02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36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/>
            </a:lvl1pPr>
          </a:lstStyle>
          <a:p>
            <a:pPr>
              <a:defRPr/>
            </a:pPr>
            <a:fld id="{850830BF-B8E2-4ED4-8B8D-D2D309F515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837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itle 1"/>
          <p:cNvSpPr>
            <a:spLocks noGrp="1"/>
          </p:cNvSpPr>
          <p:nvPr>
            <p:ph type="title"/>
          </p:nvPr>
        </p:nvSpPr>
        <p:spPr>
          <a:xfrm>
            <a:off x="0" y="1930620"/>
            <a:ext cx="23399750" cy="8740335"/>
          </a:xfrm>
        </p:spPr>
        <p:txBody>
          <a:bodyPr anchor="t" anchorCtr="0"/>
          <a:lstStyle/>
          <a:p>
            <a:pPr eaLnBrk="1" hangingPunct="1"/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sz="155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Ittra</a:t>
            </a:r>
            <a:r>
              <a:rPr lang="en-US" sz="15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br>
              <a:rPr lang="en-US" sz="15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San Pawl </a:t>
            </a: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Appostlu</a:t>
            </a:r>
            <a: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br>
              <a:rPr 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lill-Kolossin</a:t>
            </a:r>
            <a:br>
              <a:rPr lang="en-US" sz="145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Kol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1,1-8</a:t>
            </a:r>
            <a:br>
              <a:rPr lang="en-GB" sz="96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</a:br>
            <a:endParaRPr lang="en-US" sz="145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0719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1676" y="3851722"/>
            <a:ext cx="1953639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Nittama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fit-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8635" y="539354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4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803" y="2483570"/>
            <a:ext cx="19538747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Jien, bħal siġra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taż-żebbuġ li tħaddar fid-dar ta’ Alla,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98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0803" y="2364224"/>
            <a:ext cx="19538747" cy="7248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nittama fit-tieba 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Alla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 dejjem ta’ dejjem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79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4558" y="2123530"/>
            <a:ext cx="1953639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Nittama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fit-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03450"/>
            <a:ext cx="23399750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Inf</a:t>
            </a:r>
            <a:r>
              <a:rPr lang="en-GB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</a:t>
            </a: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ħħrek għal dejjem 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dan int għamiltu;</a:t>
            </a:r>
          </a:p>
          <a:p>
            <a:pPr algn="ctr"/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inxandar ismek quddiem ħbiebek, għax hu tajjeb.</a:t>
            </a:r>
            <a:endParaRPr 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85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4558" y="2123530"/>
            <a:ext cx="19536397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Nittama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fit-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r>
              <a:rPr lang="en-U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dejjem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507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51404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26158" y="1483291"/>
            <a:ext cx="23399750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</a:t>
            </a: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l-Mulej bagħatni nwassal 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il-bxara t-tajba lil fqajrin, </a:t>
            </a:r>
            <a:endParaRPr lang="en-GB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rrodd il-ħelsin </a:t>
            </a:r>
            <a:endParaRPr 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mt-MT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lill-maħqurin.</a:t>
            </a:r>
            <a:endParaRPr lang="en-GB" sz="155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22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06770" y="6072496"/>
            <a:ext cx="415466" cy="83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5692" tIns="102847" rIns="205692" bIns="102847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514044"/>
            <a:ext cx="23399750" cy="260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5692" tIns="102847" rIns="205692" bIns="102847">
            <a:spAutoFit/>
          </a:bodyPr>
          <a:lstStyle/>
          <a:p>
            <a:pPr algn="ctr" eaLnBrk="1" hangingPunct="1">
              <a:defRPr/>
            </a:pPr>
            <a:r>
              <a:rPr lang="en-GB" sz="15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5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944897" y="10987263"/>
            <a:ext cx="341498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1793664"/>
            <a:ext cx="23399750" cy="9012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 err="1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Qari</a:t>
            </a:r>
            <a:r>
              <a:rPr lang="en-GB" sz="155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mill-Evan</a:t>
            </a:r>
            <a:r>
              <a:rPr lang="mt-MT" sz="155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ġ</a:t>
            </a:r>
            <a:r>
              <a:rPr lang="en-GB" sz="155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el</a:t>
            </a:r>
            <a:r>
              <a:rPr lang="mt-MT" sz="155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j</a:t>
            </a:r>
            <a:r>
              <a:rPr lang="en-GB" sz="155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u </a:t>
            </a:r>
            <a:r>
              <a:rPr lang="mt-MT" sz="155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skont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San </a:t>
            </a:r>
            <a:r>
              <a:rPr lang="en-GB" sz="15500" b="1" dirty="0" err="1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Luqa</a:t>
            </a:r>
            <a:endParaRPr lang="en-GB" sz="15500" b="1" dirty="0">
              <a:solidFill>
                <a:srgbClr val="0000CC"/>
              </a:solidFill>
              <a:latin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Lq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4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38</a:t>
            </a: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-</a:t>
            </a: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44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pitchFamily="34" charset="0"/>
            </a:endParaRPr>
          </a:p>
          <a:p>
            <a:pPr lvl="0" algn="ctr" eaLnBrk="0" hangingPunct="0">
              <a:lnSpc>
                <a:spcPct val="120000"/>
              </a:lnSpc>
              <a:defRPr/>
            </a:pPr>
            <a:r>
              <a:rPr lang="en-GB" sz="15500" b="1" i="1" kern="0" spc="-551" dirty="0">
                <a:solidFill>
                  <a:srgbClr val="C00000"/>
                </a:solidFill>
                <a:latin typeface="Times New Roman" pitchFamily="18" charset="0"/>
              </a:rPr>
              <a:t>R:/ Glorja </a:t>
            </a:r>
            <a:r>
              <a:rPr lang="en-GB" sz="15500" b="1" i="1" kern="0" spc="-551" dirty="0" err="1">
                <a:solidFill>
                  <a:srgbClr val="C00000"/>
                </a:solidFill>
                <a:latin typeface="Times New Roman" pitchFamily="18" charset="0"/>
              </a:rPr>
              <a:t>lilek</a:t>
            </a:r>
            <a:r>
              <a:rPr lang="en-GB" sz="15500" b="1" i="1" kern="0" spc="-551" dirty="0">
                <a:solidFill>
                  <a:srgbClr val="C00000"/>
                </a:solidFill>
                <a:latin typeface="Times New Roman" pitchFamily="18" charset="0"/>
              </a:rPr>
              <a:t> Mulej</a:t>
            </a:r>
            <a:endParaRPr lang="en-GB" sz="8084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Franklin Gothic Boo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3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7" y="291450"/>
            <a:ext cx="222886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Pawlu, appostlu ta Kristu Ġesù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bir-rieda ta’ Alla,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spc="-300" dirty="0">
                <a:latin typeface="Times New Roman" pitchFamily="18" charset="0"/>
              </a:rPr>
              <a:t>u Timotju, ħuna, lill-qaddisin </a:t>
            </a:r>
            <a:r>
              <a:rPr lang="mt-MT" sz="15500" dirty="0">
                <a:latin typeface="Times New Roman" pitchFamily="18" charset="0"/>
              </a:rPr>
              <a:t>u ħutna ta’ Kolossi li jemmnu fi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Kristu.</a:t>
            </a:r>
            <a:endParaRPr lang="mt-MT" sz="15500" spc="-276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87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290656"/>
            <a:ext cx="2189043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en-GB" sz="15500" dirty="0" err="1">
                <a:latin typeface="Times New Roman" pitchFamily="18" charset="0"/>
              </a:rPr>
              <a:t>F’dak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en-GB" sz="15500" dirty="0" err="1">
                <a:latin typeface="Times New Roman" pitchFamily="18" charset="0"/>
              </a:rPr>
              <a:t>iż-żmien</a:t>
            </a:r>
            <a:r>
              <a:rPr lang="en-GB" sz="15500" dirty="0">
                <a:latin typeface="Times New Roman" pitchFamily="18" charset="0"/>
              </a:rPr>
              <a:t>,</a:t>
            </a:r>
            <a:r>
              <a:rPr lang="mt-MT" sz="15500" dirty="0">
                <a:latin typeface="Times New Roman" pitchFamily="18" charset="0"/>
              </a:rPr>
              <a:t> Ġ</a:t>
            </a:r>
            <a:r>
              <a:rPr lang="en-GB" sz="15500" dirty="0" err="1">
                <a:latin typeface="Times New Roman" pitchFamily="18" charset="0"/>
              </a:rPr>
              <a:t>esù</a:t>
            </a:r>
            <a:r>
              <a:rPr lang="en-GB" sz="15500" dirty="0">
                <a:latin typeface="Times New Roman" pitchFamily="18" charset="0"/>
              </a:rPr>
              <a:t> </a:t>
            </a:r>
          </a:p>
          <a:p>
            <a:r>
              <a:rPr lang="mt-MT" sz="15500" dirty="0">
                <a:latin typeface="Times New Roman" pitchFamily="18" charset="0"/>
              </a:rPr>
              <a:t>qam u telaq mis-sinagoga, u daħal għand Xmun.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Issa omm il-mara ta’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Xmun kellha </a:t>
            </a:r>
            <a:r>
              <a:rPr lang="en-GB" sz="15500" dirty="0" err="1">
                <a:latin typeface="Times New Roman" pitchFamily="18" charset="0"/>
              </a:rPr>
              <a:t>fuqa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deni</a:t>
            </a:r>
          </a:p>
        </p:txBody>
      </p:sp>
    </p:spTree>
    <p:extLst>
      <p:ext uri="{BB962C8B-B14F-4D97-AF65-F5344CB8AC3E}">
        <p14:creationId xmlns:p14="http://schemas.microsoft.com/office/powerpoint/2010/main" val="3688887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2704" y="291450"/>
            <a:ext cx="22074342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qawwi, u talbuh jgħinha.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spc="-150" dirty="0">
                <a:latin typeface="Times New Roman" pitchFamily="18" charset="0"/>
              </a:rPr>
              <a:t>Resaq fuqha, ordna lid</a:t>
            </a:r>
            <a:r>
              <a:rPr lang="en-GB" sz="15500" spc="-150" dirty="0">
                <a:latin typeface="Times New Roman" pitchFamily="18" charset="0"/>
              </a:rPr>
              <a:t>-</a:t>
            </a:r>
            <a:r>
              <a:rPr lang="mt-MT" sz="15500" spc="-150" dirty="0">
                <a:latin typeface="Times New Roman" pitchFamily="18" charset="0"/>
              </a:rPr>
              <a:t>deni</a:t>
            </a:r>
            <a:r>
              <a:rPr lang="mt-MT" sz="15500" dirty="0">
                <a:latin typeface="Times New Roman" pitchFamily="18" charset="0"/>
              </a:rPr>
              <a:t>, </a:t>
            </a:r>
            <a:r>
              <a:rPr lang="en-GB" sz="15500" dirty="0">
                <a:latin typeface="Times New Roman" pitchFamily="18" charset="0"/>
              </a:rPr>
              <a:t>u </a:t>
            </a:r>
            <a:r>
              <a:rPr lang="mt-MT" sz="15500" dirty="0">
                <a:latin typeface="Times New Roman" pitchFamily="18" charset="0"/>
              </a:rPr>
              <a:t>d-deni ħallieha. U minnufih qamet u bdiet isservihom. </a:t>
            </a:r>
          </a:p>
        </p:txBody>
      </p:sp>
    </p:spTree>
    <p:extLst>
      <p:ext uri="{BB962C8B-B14F-4D97-AF65-F5344CB8AC3E}">
        <p14:creationId xmlns:p14="http://schemas.microsoft.com/office/powerpoint/2010/main" val="2629680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266" y="291450"/>
            <a:ext cx="2221721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Hija u nieżla x-xemx, dawk kollha li kellhom il-morda, kien x’kien il-mard tagħhom, ħaduhomlu quddiemu. </a:t>
            </a:r>
            <a:endParaRPr lang="mt-MT" sz="155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33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4142" y="290656"/>
            <a:ext cx="2193146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Hu qiegħed idejh fuq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kull wieħed minnhom u fejjaqhom. Minn ħafna nies bdew joħorġu wkoll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ix-xjaten, jgħajtu u jgħidu:</a:t>
            </a:r>
            <a:endParaRPr lang="mt-MT" sz="155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33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4659" y="185975"/>
            <a:ext cx="2181842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3C1A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“Inti Bin Alla!” </a:t>
            </a:r>
          </a:p>
          <a:p>
            <a:r>
              <a:rPr lang="mt-MT" sz="15500" dirty="0">
                <a:latin typeface="Times New Roman" pitchFamily="18" charset="0"/>
              </a:rPr>
              <a:t>Iżda hu kien jheddidhom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u ma ħallihomx jitkellmu, </a:t>
            </a:r>
            <a:endParaRPr lang="en-GB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għax huma kienu jafu li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hu l-Messija.</a:t>
            </a:r>
          </a:p>
        </p:txBody>
      </p:sp>
    </p:spTree>
    <p:extLst>
      <p:ext uri="{BB962C8B-B14F-4D97-AF65-F5344CB8AC3E}">
        <p14:creationId xmlns:p14="http://schemas.microsoft.com/office/powerpoint/2010/main" val="555982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1266" y="1484085"/>
            <a:ext cx="22217218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Meta sebaħ, ħareġ u mar</a:t>
            </a:r>
          </a:p>
          <a:p>
            <a:r>
              <a:rPr lang="mt-MT" sz="15500" dirty="0">
                <a:latin typeface="Times New Roman" pitchFamily="18" charset="0"/>
              </a:rPr>
              <a:t>f’post imwarrab. In-nies bdew ifittxuh u </a:t>
            </a:r>
            <a:r>
              <a:rPr lang="en-GB" sz="15500" dirty="0">
                <a:latin typeface="Times New Roman" pitchFamily="18" charset="0"/>
              </a:rPr>
              <a:t>m</a:t>
            </a:r>
            <a:r>
              <a:rPr lang="mt-MT" sz="15500" dirty="0">
                <a:latin typeface="Times New Roman" pitchFamily="18" charset="0"/>
              </a:rPr>
              <a:t>arru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ħdejh u riedu</a:t>
            </a:r>
            <a:r>
              <a:rPr lang="en-GB" sz="15500" dirty="0">
                <a:latin typeface="Times New Roman" pitchFamily="18" charset="0"/>
              </a:rPr>
              <a:t> j</a:t>
            </a:r>
            <a:r>
              <a:rPr lang="mt-MT" sz="15500" dirty="0">
                <a:latin typeface="Times New Roman" pitchFamily="18" charset="0"/>
              </a:rPr>
              <a:t>żommuh</a:t>
            </a:r>
            <a:endParaRPr lang="en-GB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932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1107" y="3869353"/>
            <a:ext cx="2201753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biex ma jitlaqx minn ħdejhom. Iżda hu qalilhom:</a:t>
            </a:r>
            <a:endParaRPr lang="en-GB" sz="15500" i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06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5548" y="251322"/>
            <a:ext cx="2201753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“Jeħtieġli nxandar </a:t>
            </a: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l-Evanġelju tas-Saltna 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ta’ Alla lill-ibliet l-oħra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wkoll, għax għalhekk kont mibgħut.”</a:t>
            </a:r>
            <a:endParaRPr lang="en-GB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152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1107" y="3869353"/>
            <a:ext cx="2201753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mt-MT"/>
            </a:defPPr>
            <a:lvl1pPr>
              <a:defRPr sz="6000">
                <a:latin typeface="Maltese Times Roman" pitchFamily="18" charset="0"/>
              </a:defRPr>
            </a:lvl1pPr>
          </a:lstStyle>
          <a:p>
            <a:r>
              <a:rPr lang="mt-MT" sz="15500" dirty="0">
                <a:latin typeface="Times New Roman" pitchFamily="18" charset="0"/>
              </a:rPr>
              <a:t>U kien jipprietka </a:t>
            </a:r>
            <a:endParaRPr lang="en-US" sz="15500" dirty="0">
              <a:latin typeface="Times New Roman" pitchFamily="18" charset="0"/>
            </a:endParaRPr>
          </a:p>
          <a:p>
            <a:r>
              <a:rPr lang="mt-MT" sz="15500" dirty="0">
                <a:latin typeface="Times New Roman" pitchFamily="18" charset="0"/>
              </a:rPr>
              <a:t>fis-sinagogi tal-Lhudija.</a:t>
            </a:r>
          </a:p>
        </p:txBody>
      </p:sp>
    </p:spTree>
    <p:extLst>
      <p:ext uri="{BB962C8B-B14F-4D97-AF65-F5344CB8AC3E}">
        <p14:creationId xmlns:p14="http://schemas.microsoft.com/office/powerpoint/2010/main" val="2258006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86707" y="3491682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56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0663" y="291450"/>
            <a:ext cx="21818424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Il-grazzja lilkom u </a:t>
            </a:r>
            <a:r>
              <a:rPr lang="mt-MT" sz="15500" spc="-276" dirty="0">
                <a:latin typeface="Times New Roman" pitchFamily="18" charset="0"/>
              </a:rPr>
              <a:t>s-sliem minn Alla, Missierna!</a:t>
            </a:r>
          </a:p>
          <a:p>
            <a:pPr lvl="0"/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Niżżu ħajr dejjem lil Alla, </a:t>
            </a:r>
          </a:p>
          <a:p>
            <a:r>
              <a:rPr lang="mt-MT" sz="15500" dirty="0">
                <a:latin typeface="Times New Roman" pitchFamily="18" charset="0"/>
              </a:rPr>
              <a:t>il-Missier ta’ Sidna Ġesù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Kristu, u nitolbu għalikom, </a:t>
            </a:r>
          </a:p>
        </p:txBody>
      </p:sp>
    </p:spTree>
    <p:extLst>
      <p:ext uri="{BB962C8B-B14F-4D97-AF65-F5344CB8AC3E}">
        <p14:creationId xmlns:p14="http://schemas.microsoft.com/office/powerpoint/2010/main" val="1725769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61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6826" y="291450"/>
            <a:ext cx="21946098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għax aħna smajna bil-fidi li għandkom fi Kristu Ġesù, u bl-imħabba tagħkom</a:t>
            </a:r>
            <a:r>
              <a:rPr lang="en-US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għall-qaddisin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kollha, minħabba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fit-tama</a:t>
            </a:r>
            <a:r>
              <a:rPr lang="en-GB" sz="155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li hemm 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75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6985" y="291450"/>
            <a:ext cx="22145780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tistenniekom fis-smewwiet, li intom smajtu biha meta tħabbritilkom l-ewwel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darba l-kelma tas-sewwa</a:t>
            </a:r>
          </a:p>
          <a:p>
            <a:r>
              <a:rPr lang="mt-MT" sz="15500" dirty="0">
                <a:latin typeface="Times New Roman" pitchFamily="18" charset="0"/>
              </a:rPr>
              <a:t>tal-Evanġelju.</a:t>
            </a:r>
          </a:p>
        </p:txBody>
      </p:sp>
    </p:spTree>
    <p:extLst>
      <p:ext uri="{BB962C8B-B14F-4D97-AF65-F5344CB8AC3E}">
        <p14:creationId xmlns:p14="http://schemas.microsoft.com/office/powerpoint/2010/main" val="1617575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6647" y="291450"/>
            <a:ext cx="221064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Dan wasal għandkom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bħalma qiegħed jagħti </a:t>
            </a:r>
            <a:endParaRPr lang="en-US" sz="155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l-frott u jikber </a:t>
            </a:r>
            <a:r>
              <a:rPr lang="mt-MT" sz="15500" dirty="0">
                <a:latin typeface="Times New Roman" pitchFamily="18" charset="0"/>
              </a:rPr>
              <a:t>fid-dinja</a:t>
            </a:r>
          </a:p>
          <a:p>
            <a:r>
              <a:rPr lang="mt-MT" sz="15500" dirty="0">
                <a:latin typeface="Times New Roman" pitchFamily="18" charset="0"/>
              </a:rPr>
              <a:t>kollha, bħalma għamel s’issa fostkom, sa minn</a:t>
            </a:r>
          </a:p>
        </p:txBody>
      </p:sp>
    </p:spTree>
    <p:extLst>
      <p:ext uri="{BB962C8B-B14F-4D97-AF65-F5344CB8AC3E}">
        <p14:creationId xmlns:p14="http://schemas.microsoft.com/office/powerpoint/2010/main" val="3430721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6647" y="291450"/>
            <a:ext cx="22106456" cy="1201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meta smajtu bil-grazzja ta’ </a:t>
            </a:r>
            <a:r>
              <a:rPr lang="mt-MT" sz="15500" spc="-300" dirty="0">
                <a:latin typeface="Times New Roman" pitchFamily="18" charset="0"/>
              </a:rPr>
              <a:t>Alla</a:t>
            </a:r>
            <a:r>
              <a:rPr lang="en-GB" sz="15500" spc="-300" dirty="0">
                <a:latin typeface="Times New Roman" pitchFamily="18" charset="0"/>
              </a:rPr>
              <a:t> </a:t>
            </a:r>
            <a:r>
              <a:rPr lang="mt-MT" sz="15500" spc="-300" dirty="0">
                <a:latin typeface="Times New Roman" pitchFamily="18" charset="0"/>
              </a:rPr>
              <a:t>u </a:t>
            </a:r>
            <a:r>
              <a:rPr lang="mt-MT" sz="15500" spc="-150" dirty="0">
                <a:latin typeface="Times New Roman" pitchFamily="18" charset="0"/>
              </a:rPr>
              <a:t>għaraftuha</a:t>
            </a:r>
            <a:r>
              <a:rPr lang="mt-MT" sz="15500" spc="-300" dirty="0">
                <a:latin typeface="Times New Roman" pitchFamily="18" charset="0"/>
              </a:rPr>
              <a:t> fis-sewwa. </a:t>
            </a:r>
          </a:p>
          <a:p>
            <a:r>
              <a:rPr lang="mt-MT" sz="15500" dirty="0">
                <a:latin typeface="Times New Roman" pitchFamily="18" charset="0"/>
              </a:rPr>
              <a:t>Dan tgħallimtuh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solidFill>
                  <a:srgbClr val="000000"/>
                </a:solidFill>
                <a:latin typeface="Times New Roman" pitchFamily="18" charset="0"/>
              </a:rPr>
              <a:t>mingħand il-maħbub Epafra, seħibna fix-xogħol tagħna u</a:t>
            </a:r>
            <a:endParaRPr 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2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6647" y="1484085"/>
            <a:ext cx="22106456" cy="9633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t-MT" sz="15500" dirty="0">
                <a:latin typeface="Times New Roman" pitchFamily="18" charset="0"/>
              </a:rPr>
              <a:t>ministru fidil ta’ Kristu</a:t>
            </a:r>
            <a:r>
              <a:rPr lang="en-GB" sz="15500" dirty="0">
                <a:latin typeface="Times New Roman" pitchFamily="18" charset="0"/>
              </a:rPr>
              <a:t> </a:t>
            </a:r>
            <a:r>
              <a:rPr lang="mt-MT" sz="15500" dirty="0">
                <a:latin typeface="Times New Roman" pitchFamily="18" charset="0"/>
              </a:rPr>
              <a:t>għalikom, li għarraf lilna</a:t>
            </a:r>
          </a:p>
          <a:p>
            <a:r>
              <a:rPr lang="mt-MT" sz="15500" dirty="0">
                <a:latin typeface="Times New Roman" pitchFamily="18" charset="0"/>
              </a:rPr>
              <a:t>wkoll bl-imħabba li għandkom fl-Ispirtu.</a:t>
            </a:r>
          </a:p>
        </p:txBody>
      </p:sp>
    </p:spTree>
    <p:extLst>
      <p:ext uri="{BB962C8B-B14F-4D97-AF65-F5344CB8AC3E}">
        <p14:creationId xmlns:p14="http://schemas.microsoft.com/office/powerpoint/2010/main" val="3430721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94366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463</Words>
  <Application>Microsoft Office PowerPoint</Application>
  <PresentationFormat>Custom</PresentationFormat>
  <Paragraphs>70</Paragraphs>
  <Slides>30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Franklin Gothic Book</vt:lpstr>
      <vt:lpstr>Times New Roman</vt:lpstr>
      <vt:lpstr>Default Design</vt:lpstr>
      <vt:lpstr>Qari mill-Ittra ta’  San Pawl Appostlu  lill-Kolossin Kol 1,1-8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Busuttil</dc:creator>
  <cp:lastModifiedBy>Alfred Caruan a</cp:lastModifiedBy>
  <cp:revision>30</cp:revision>
  <dcterms:created xsi:type="dcterms:W3CDTF">2011-07-27T18:00:09Z</dcterms:created>
  <dcterms:modified xsi:type="dcterms:W3CDTF">2023-06-19T08:12:31Z</dcterms:modified>
</cp:coreProperties>
</file>