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7"/>
  </p:notesMasterIdLst>
  <p:sldIdLst>
    <p:sldId id="289" r:id="rId3"/>
    <p:sldId id="265" r:id="rId4"/>
    <p:sldId id="266" r:id="rId5"/>
    <p:sldId id="267" r:id="rId6"/>
    <p:sldId id="321" r:id="rId7"/>
    <p:sldId id="268" r:id="rId8"/>
    <p:sldId id="290" r:id="rId9"/>
    <p:sldId id="291" r:id="rId10"/>
    <p:sldId id="322" r:id="rId11"/>
    <p:sldId id="310" r:id="rId12"/>
    <p:sldId id="270" r:id="rId13"/>
    <p:sldId id="269" r:id="rId14"/>
    <p:sldId id="323" r:id="rId15"/>
    <p:sldId id="317" r:id="rId16"/>
    <p:sldId id="271" r:id="rId17"/>
    <p:sldId id="309" r:id="rId18"/>
    <p:sldId id="324" r:id="rId19"/>
    <p:sldId id="294" r:id="rId20"/>
    <p:sldId id="295" r:id="rId21"/>
    <p:sldId id="325" r:id="rId22"/>
    <p:sldId id="329" r:id="rId23"/>
    <p:sldId id="260" r:id="rId24"/>
    <p:sldId id="330" r:id="rId25"/>
    <p:sldId id="261" r:id="rId26"/>
    <p:sldId id="277" r:id="rId27"/>
    <p:sldId id="278" r:id="rId28"/>
    <p:sldId id="279" r:id="rId29"/>
    <p:sldId id="326" r:id="rId30"/>
    <p:sldId id="280" r:id="rId31"/>
    <p:sldId id="281" r:id="rId32"/>
    <p:sldId id="296" r:id="rId33"/>
    <p:sldId id="327" r:id="rId34"/>
    <p:sldId id="316" r:id="rId35"/>
    <p:sldId id="320" r:id="rId3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A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43" d="100"/>
          <a:sy n="43" d="100"/>
        </p:scale>
        <p:origin x="54" y="72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1962504"/>
            <a:ext cx="23386179" cy="8676567"/>
          </a:xfrm>
        </p:spPr>
        <p:txBody>
          <a:bodyPr anchor="t" anchorCtr="0"/>
          <a:lstStyle/>
          <a:p>
            <a:pPr eaLnBrk="1" hangingPunct="1"/>
            <a:r>
              <a:rPr lang="en-US" sz="1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lill-Kolossin</a:t>
            </a:r>
            <a:br>
              <a:rPr lang="en-US" sz="1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3, 1-11</a:t>
            </a:r>
            <a:br>
              <a:rPr lang="en-GB" sz="9600" b="1" i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endParaRPr lang="en-US" sz="1102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347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15818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827386"/>
            <a:ext cx="1722779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655" y="2675925"/>
            <a:ext cx="2196244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Kuljum irrid inbierkek,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nfaħħar ismek għal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 ta’ dejjem.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655" y="2676719"/>
            <a:ext cx="2196244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 il-Mulej,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min ifaħħru bil-bosta,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 tarf il-kobor tiegħu. </a:t>
            </a: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1615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027" y="1484085"/>
            <a:ext cx="1946369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 għamilt iroddlok ħajr, Mulej;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iberkuk il-ħbieb tiegħek kollha.</a:t>
            </a:r>
          </a:p>
        </p:txBody>
      </p:sp>
    </p:spTree>
    <p:extLst>
      <p:ext uri="{BB962C8B-B14F-4D97-AF65-F5344CB8AC3E}">
        <p14:creationId xmlns:p14="http://schemas.microsoft.com/office/powerpoint/2010/main" val="923940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142" y="1483291"/>
            <a:ext cx="15743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Is-sebħ tas-saltna tiegħek ixandru,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is-setgħa tiegħek jitkellmu. </a:t>
            </a:r>
          </a:p>
        </p:txBody>
      </p:sp>
    </p:spTree>
    <p:extLst>
      <p:ext uri="{BB962C8B-B14F-4D97-AF65-F5344CB8AC3E}">
        <p14:creationId xmlns:p14="http://schemas.microsoft.com/office/powerpoint/2010/main" val="123698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1868" y="1483291"/>
            <a:ext cx="2137601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jgħarrfu lill-bniedem il-qawwa tiegħek,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s-sebħ u l-ġmiel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 tiegħek.</a:t>
            </a:r>
          </a:p>
        </p:txBody>
      </p:sp>
    </p:spTree>
    <p:extLst>
      <p:ext uri="{BB962C8B-B14F-4D97-AF65-F5344CB8AC3E}">
        <p14:creationId xmlns:p14="http://schemas.microsoft.com/office/powerpoint/2010/main" val="293896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4574" y="1484085"/>
            <a:ext cx="19570601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Saltnatek hi saltna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għaż-żminijiet kollha,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nisel għal nisel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il-ħakma tiegħek. </a:t>
            </a:r>
          </a:p>
        </p:txBody>
      </p:sp>
    </p:spTree>
    <p:extLst>
      <p:ext uri="{BB962C8B-B14F-4D97-AF65-F5344CB8AC3E}">
        <p14:creationId xmlns:p14="http://schemas.microsoft.com/office/powerpoint/2010/main" val="43546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85975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Ħuti, jekk intom irxuxtajtu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ma’ Kristu, fittxu l-ħwejjeġ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tas-sema,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fejn Kristu qiegħed fuq il-lemin ta’ Alla. Aħsbu fil-ħwejjeġ</a:t>
            </a: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2409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Twajjeb ma’ kulħadd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28424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aqbżu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b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228424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6, 20-26</a:t>
            </a:r>
          </a:p>
          <a:p>
            <a:pPr algn="ctr">
              <a:defRPr/>
            </a:pPr>
            <a:r>
              <a:rPr lang="mt-MT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276" dirty="0">
                <a:latin typeface="Times New Roman" pitchFamily="18" charset="0"/>
              </a:rPr>
              <a:t>F’dak iż-żmien, </a:t>
            </a:r>
            <a:r>
              <a:rPr lang="en-US" sz="15500" spc="-276" dirty="0">
                <a:latin typeface="Times New Roman" pitchFamily="18" charset="0"/>
              </a:rPr>
              <a:t>Ġ</a:t>
            </a:r>
            <a:r>
              <a:rPr lang="mt-MT" sz="15500" spc="-276" dirty="0">
                <a:latin typeface="Times New Roman" pitchFamily="18" charset="0"/>
              </a:rPr>
              <a:t>esù </a:t>
            </a:r>
            <a:endParaRPr lang="en-US" sz="15500" spc="-276" dirty="0">
              <a:latin typeface="Times New Roman" pitchFamily="18" charset="0"/>
            </a:endParaRPr>
          </a:p>
          <a:p>
            <a:r>
              <a:rPr lang="mt-MT" sz="15500" spc="-276" dirty="0">
                <a:latin typeface="Times New Roman" pitchFamily="18" charset="0"/>
              </a:rPr>
              <a:t>rafa’ għajnejh lejn </a:t>
            </a:r>
            <a:endParaRPr lang="en-US" sz="15500" spc="-276" dirty="0">
              <a:latin typeface="Times New Roman" pitchFamily="18" charset="0"/>
            </a:endParaRPr>
          </a:p>
          <a:p>
            <a:r>
              <a:rPr lang="mt-MT" sz="15500" spc="-276" dirty="0">
                <a:latin typeface="Times New Roman" pitchFamily="18" charset="0"/>
              </a:rPr>
              <a:t>id-dixxipli tiegħu u qal: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 il-foqra,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tagħkom hija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13967"/>
            <a:ext cx="2196244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s-Saltna ta’ Alla.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 li għalissa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bil-ġuħ,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għad tkunu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mxebbgħin.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 li għalissa</a:t>
            </a:r>
          </a:p>
        </p:txBody>
      </p:sp>
    </p:spTree>
    <p:extLst>
      <p:ext uri="{BB962C8B-B14F-4D97-AF65-F5344CB8AC3E}">
        <p14:creationId xmlns:p14="http://schemas.microsoft.com/office/powerpoint/2010/main" val="6482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282111"/>
            <a:ext cx="2257440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tibkbu,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għad tithennew.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 intom meta minħabba Bin il-bniedem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in-nies jobogħdukom,</a:t>
            </a: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0" y="290656"/>
            <a:ext cx="2257440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jaqtgħukom minn magħhom, jgħajrukom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jwarrbu isimkom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bħallikieku kien xi ħaġa ħażina.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Dakinhar li</a:t>
            </a: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82111"/>
            <a:ext cx="2196244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jiġrilkom hekk, ifirħu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aqbżu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6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643" y="113967"/>
            <a:ext cx="2217846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tas-sema,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mhux f’dawk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tal-art.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intom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mittu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imma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ħajjitkom hi moħbija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flimkien ma’ Kristu f’Alla. Meta jidher Kristu, </a:t>
            </a: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91450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ħażin għalikom, 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ħadtuh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 għalikom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 li għalissa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353549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mxebbgħin,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għad tkunu bil-ġuħ.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sv-SE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 għalikom intom li għalissa tidħku, għax għad tnewħu u tibku.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69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82111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Ħażin għalikom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isemmikom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istess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lill-profeti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foloz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484469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22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9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35298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li hu l-ħajja tagħkom,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imbagħad intom ukoll tidhru flimkien miegħu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fil-glorja.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r>
              <a:rPr lang="en-US" sz="15500" dirty="0" err="1">
                <a:latin typeface="Times New Roman" pitchFamily="18" charset="0"/>
              </a:rPr>
              <a:t>Mewtu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ġo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fikom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dak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35298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kollu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tal</a:t>
            </a:r>
            <a:r>
              <a:rPr lang="en-US" sz="15500" dirty="0">
                <a:latin typeface="Times New Roman" pitchFamily="18" charset="0"/>
              </a:rPr>
              <a:t>-art: </a:t>
            </a:r>
            <a:r>
              <a:rPr lang="en-US" sz="15500" dirty="0" err="1">
                <a:latin typeface="Times New Roman" pitchFamily="18" charset="0"/>
              </a:rPr>
              <a:t>żína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faħx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ġibdiet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xewqat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ħżiena</a:t>
            </a:r>
            <a:r>
              <a:rPr lang="en-US" sz="15500" dirty="0">
                <a:latin typeface="Times New Roman" pitchFamily="18" charset="0"/>
              </a:rPr>
              <a:t>, u r-</a:t>
            </a:r>
            <a:r>
              <a:rPr lang="en-US" sz="15500" dirty="0" err="1">
                <a:latin typeface="Times New Roman" pitchFamily="18" charset="0"/>
              </a:rPr>
              <a:t>regħba</a:t>
            </a:r>
            <a:r>
              <a:rPr lang="en-US" sz="15500" dirty="0">
                <a:latin typeface="Times New Roman" pitchFamily="18" charset="0"/>
              </a:rPr>
              <a:t> li hi </a:t>
            </a:r>
            <a:r>
              <a:rPr lang="en-US" sz="15500" dirty="0" err="1">
                <a:latin typeface="Times New Roman" pitchFamily="18" charset="0"/>
              </a:rPr>
              <a:t>idolatrija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Minħabba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dan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tilħaq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il-korla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ta’Alla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35298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dawk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jobdux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Hekk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intom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kontu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timxu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wkoll</a:t>
            </a:r>
            <a:r>
              <a:rPr lang="en-US" sz="15500" dirty="0">
                <a:latin typeface="Times New Roman" pitchFamily="18" charset="0"/>
              </a:rPr>
              <a:t> meta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</a:t>
            </a:r>
            <a:r>
              <a:rPr lang="en-US" sz="15500" dirty="0" err="1">
                <a:latin typeface="Times New Roman" pitchFamily="18" charset="0"/>
              </a:rPr>
              <a:t>ontu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tgħixu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fihom</a:t>
            </a:r>
            <a:r>
              <a:rPr lang="en-US" sz="15500" dirty="0">
                <a:latin typeface="Times New Roman" pitchFamily="18" charset="0"/>
              </a:rPr>
              <a:t>. </a:t>
            </a: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issa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intom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ukoll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ħallu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kollox</a:t>
            </a:r>
            <a:r>
              <a:rPr lang="en-US" sz="15500" dirty="0">
                <a:latin typeface="Times New Roman" pitchFamily="18" charset="0"/>
              </a:rPr>
              <a:t>: </a:t>
            </a:r>
            <a:r>
              <a:rPr lang="en-US" sz="15500" dirty="0" err="1">
                <a:latin typeface="Times New Roman" pitchFamily="18" charset="0"/>
              </a:rPr>
              <a:t>korla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passjoni</a:t>
            </a:r>
            <a:r>
              <a:rPr lang="en-US" sz="15500" dirty="0"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5118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13967"/>
            <a:ext cx="2196244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ħażen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dagħa</a:t>
            </a:r>
            <a:r>
              <a:rPr lang="en-US" sz="15500" dirty="0">
                <a:latin typeface="Times New Roman" pitchFamily="18" charset="0"/>
              </a:rPr>
              <a:t>, u l-</a:t>
            </a:r>
            <a:r>
              <a:rPr lang="en-US" sz="15500" dirty="0" err="1">
                <a:latin typeface="Times New Roman" pitchFamily="18" charset="0"/>
              </a:rPr>
              <a:t>kliem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mhux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xieraq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warrbuh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minn</a:t>
            </a:r>
            <a:endParaRPr lang="en-US" sz="15500" dirty="0">
              <a:latin typeface="Times New Roman" pitchFamily="18" charset="0"/>
            </a:endParaRPr>
          </a:p>
          <a:p>
            <a:r>
              <a:rPr lang="en-US" sz="15500" dirty="0" err="1">
                <a:latin typeface="Times New Roman" pitchFamily="18" charset="0"/>
              </a:rPr>
              <a:t>fommkom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r>
              <a:rPr lang="en-US" sz="15500" dirty="0" err="1">
                <a:latin typeface="Times New Roman" pitchFamily="18" charset="0"/>
              </a:rPr>
              <a:t>Tigdbux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xulxin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intom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r>
              <a:rPr lang="en-US" sz="15500" dirty="0" err="1">
                <a:latin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nżajtu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bniedem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2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14286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il-qadim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bl-għemil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lbistu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bniedem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il-ġdid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jiġġedded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dejjem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skont</a:t>
            </a:r>
            <a:r>
              <a:rPr lang="en-US" sz="15500" dirty="0">
                <a:latin typeface="Times New Roman" pitchFamily="18" charset="0"/>
              </a:rPr>
              <a:t> ix-</a:t>
            </a:r>
            <a:r>
              <a:rPr lang="en-US" sz="15500" dirty="0" err="1">
                <a:latin typeface="Times New Roman" pitchFamily="18" charset="0"/>
              </a:rPr>
              <a:t>xbieha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</a:t>
            </a:r>
            <a:r>
              <a:rPr lang="en-US" sz="15500" dirty="0">
                <a:latin typeface="Times New Roman" pitchFamily="18" charset="0"/>
              </a:rPr>
              <a:t>’ min </a:t>
            </a:r>
            <a:r>
              <a:rPr lang="en-US" sz="15500" dirty="0" err="1">
                <a:latin typeface="Times New Roman" pitchFamily="18" charset="0"/>
              </a:rPr>
              <a:t>ħalqu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jikber</a:t>
            </a:r>
            <a:r>
              <a:rPr lang="en-US" sz="15500" dirty="0">
                <a:latin typeface="Times New Roman" pitchFamily="18" charset="0"/>
              </a:rPr>
              <a:t> fl-</a:t>
            </a:r>
            <a:r>
              <a:rPr lang="en-US" sz="15500" dirty="0" err="1">
                <a:latin typeface="Times New Roman" pitchFamily="18" charset="0"/>
              </a:rPr>
              <a:t>għerf</a:t>
            </a:r>
            <a:r>
              <a:rPr lang="en-US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79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14286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0" dirty="0" err="1">
                <a:latin typeface="Times New Roman" pitchFamily="18" charset="0"/>
              </a:rPr>
              <a:t>Fih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hemmx</a:t>
            </a:r>
            <a:r>
              <a:rPr lang="en-US" sz="15500" dirty="0">
                <a:latin typeface="Times New Roman" pitchFamily="18" charset="0"/>
              </a:rPr>
              <a:t> Grieg </a:t>
            </a:r>
            <a:r>
              <a:rPr lang="en-US" sz="15500" dirty="0" err="1">
                <a:latin typeface="Times New Roman" pitchFamily="18" charset="0"/>
              </a:rPr>
              <a:t>jew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Lhudi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ċirkonċiż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mhux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Barbaru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Skita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ilsir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ħieles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iżda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Kristu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f’kollox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f’kulħadd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7930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518</Words>
  <Application>Microsoft Office PowerPoint</Application>
  <PresentationFormat>Custom</PresentationFormat>
  <Paragraphs>76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Qari mill-Ittra ta’  San Pawl Appostlu  lill-Kolossin Kol 3, 1-11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44</cp:revision>
  <dcterms:created xsi:type="dcterms:W3CDTF">2011-07-27T17:48:55Z</dcterms:created>
  <dcterms:modified xsi:type="dcterms:W3CDTF">2023-06-27T07:20:42Z</dcterms:modified>
</cp:coreProperties>
</file>