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2"/>
  </p:notesMasterIdLst>
  <p:sldIdLst>
    <p:sldId id="288" r:id="rId3"/>
    <p:sldId id="265" r:id="rId4"/>
    <p:sldId id="356" r:id="rId5"/>
    <p:sldId id="357" r:id="rId6"/>
    <p:sldId id="358" r:id="rId7"/>
    <p:sldId id="359" r:id="rId8"/>
    <p:sldId id="321" r:id="rId9"/>
    <p:sldId id="322" r:id="rId10"/>
    <p:sldId id="269" r:id="rId11"/>
    <p:sldId id="360" r:id="rId12"/>
    <p:sldId id="353" r:id="rId13"/>
    <p:sldId id="355" r:id="rId14"/>
    <p:sldId id="361" r:id="rId15"/>
    <p:sldId id="270" r:id="rId16"/>
    <p:sldId id="293" r:id="rId17"/>
    <p:sldId id="362" r:id="rId18"/>
    <p:sldId id="351" r:id="rId19"/>
    <p:sldId id="337" r:id="rId20"/>
    <p:sldId id="260" r:id="rId21"/>
    <p:sldId id="338" r:id="rId22"/>
    <p:sldId id="261" r:id="rId23"/>
    <p:sldId id="277" r:id="rId24"/>
    <p:sldId id="363" r:id="rId25"/>
    <p:sldId id="364" r:id="rId26"/>
    <p:sldId id="365" r:id="rId27"/>
    <p:sldId id="366" r:id="rId28"/>
    <p:sldId id="367" r:id="rId29"/>
    <p:sldId id="326" r:id="rId30"/>
    <p:sldId id="302" r:id="rId3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D009A"/>
    <a:srgbClr val="0000CC"/>
    <a:srgbClr val="FCD4B5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2" y="101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kern="1200" spc="-27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" y="1890695"/>
            <a:ext cx="23399749" cy="8820186"/>
          </a:xfrm>
        </p:spPr>
        <p:txBody>
          <a:bodyPr anchor="t" anchorCtr="0"/>
          <a:lstStyle/>
          <a:p>
            <a:pPr eaLnBrk="1" hangingPunct="1"/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Tim 3, 1-13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0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1484085"/>
            <a:ext cx="2257440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 huma l-għemejjel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ifittxuhom dawk kollha li jitgħaxxqu bihom.</a:t>
            </a:r>
          </a:p>
        </p:txBody>
      </p:sp>
    </p:spTree>
    <p:extLst>
      <p:ext uri="{BB962C8B-B14F-4D97-AF65-F5344CB8AC3E}">
        <p14:creationId xmlns:p14="http://schemas.microsoft.com/office/powerpoint/2010/main" val="32396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Kbar huma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</a:t>
            </a:r>
          </a:p>
        </p:txBody>
      </p:sp>
    </p:spTree>
    <p:extLst>
      <p:ext uri="{BB962C8B-B14F-4D97-AF65-F5344CB8AC3E}">
        <p14:creationId xmlns:p14="http://schemas.microsoft.com/office/powerpoint/2010/main" val="419173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1483291"/>
            <a:ext cx="2257440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 ġmiel u kobor għemil il-Mulej;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 tibqa’ 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6757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2675925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 tifkira bl-għeġubijiet tiegħu;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u ħanin il-Mulej.</a:t>
            </a:r>
          </a:p>
        </p:txBody>
      </p:sp>
    </p:spTree>
    <p:extLst>
      <p:ext uri="{BB962C8B-B14F-4D97-AF65-F5344CB8AC3E}">
        <p14:creationId xmlns:p14="http://schemas.microsoft.com/office/powerpoint/2010/main" val="266165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Kbar huma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83291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jagħti l-għajxien lil min jibża’ minnu,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jiftakar għal dejjem fil-patt tiegħu.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83291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 lill-poplu tiegħu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l-qawwa ta’ għemilu,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qassam lilhom art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il-ġnus.</a:t>
            </a:r>
          </a:p>
        </p:txBody>
      </p:sp>
    </p:spTree>
    <p:extLst>
      <p:ext uri="{BB962C8B-B14F-4D97-AF65-F5344CB8AC3E}">
        <p14:creationId xmlns:p14="http://schemas.microsoft.com/office/powerpoint/2010/main" val="123905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Kbar huma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</a:t>
            </a:r>
          </a:p>
        </p:txBody>
      </p:sp>
    </p:spTree>
    <p:extLst>
      <p:ext uri="{BB962C8B-B14F-4D97-AF65-F5344CB8AC3E}">
        <p14:creationId xmlns:p14="http://schemas.microsoft.com/office/powerpoint/2010/main" val="43407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kliem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tiegħek, Mulej, huwa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spirtu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ħajja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inti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għandek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il-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kliem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tal-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ħajja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ta’ dejjem.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Għażiż, qiegħed niktiblek dan, għalkemm għandi tama qawwija li ma ndumx ma niġi għandek. Imma biex, jekk indum ma niġi,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7, 31-35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869353"/>
            <a:ext cx="22502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il-Mulej </a:t>
            </a:r>
            <a:r>
              <a:rPr lang="en-GB" sz="15500" dirty="0" err="1">
                <a:latin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“Ma’ min, mela, se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nxebbahhom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dan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Lil min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jixbhu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Jixbhu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bilqiegħda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pjazza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5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jgħajtu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Daqqejnielkom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flawt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GB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żfintux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għannejnielkom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ħabbattux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sidirkom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5065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l-Battista, la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lanqas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jixrob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intom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11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7469" y="254297"/>
            <a:ext cx="244107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jixrob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xi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wikkiel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sakranazz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ħabib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GB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pubblikani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l-midinbin!”.</a:t>
            </a:r>
          </a:p>
        </p:txBody>
      </p:sp>
    </p:spTree>
    <p:extLst>
      <p:ext uri="{BB962C8B-B14F-4D97-AF65-F5344CB8AC3E}">
        <p14:creationId xmlns:p14="http://schemas.microsoft.com/office/powerpoint/2010/main" val="2371473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7" y="2676719"/>
            <a:ext cx="2282653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kollha taw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lill-għerf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9862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tkun taf kif wieħed għandu jġib ruħu fid-dar ta’ Alla, li hi l-Knisja ta’ Alla l-ħaj, kolonna u pedament </a:t>
            </a:r>
          </a:p>
          <a:p>
            <a:r>
              <a:rPr lang="mt-MT" sz="15500" dirty="0">
                <a:latin typeface="Times New Roman" pitchFamily="18" charset="0"/>
              </a:rPr>
              <a:t>tal-verità.</a:t>
            </a:r>
          </a:p>
        </p:txBody>
      </p:sp>
    </p:spTree>
    <p:extLst>
      <p:ext uri="{BB962C8B-B14F-4D97-AF65-F5344CB8AC3E}">
        <p14:creationId xmlns:p14="http://schemas.microsoft.com/office/powerpoint/2010/main" val="368417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6719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Bla ebda dubju, kbir hu </a:t>
            </a:r>
          </a:p>
          <a:p>
            <a:r>
              <a:rPr lang="mt-MT" sz="15500" dirty="0">
                <a:latin typeface="Times New Roman" pitchFamily="18" charset="0"/>
              </a:rPr>
              <a:t>l-misteru tar-reliġjon tagħna:</a:t>
            </a:r>
          </a:p>
        </p:txBody>
      </p:sp>
    </p:spTree>
    <p:extLst>
      <p:ext uri="{BB962C8B-B14F-4D97-AF65-F5344CB8AC3E}">
        <p14:creationId xmlns:p14="http://schemas.microsoft.com/office/powerpoint/2010/main" val="178018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5131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Hu deher fil-ġisem,</a:t>
            </a:r>
          </a:p>
          <a:p>
            <a:r>
              <a:rPr lang="mt-MT" sz="15500" dirty="0">
                <a:latin typeface="Times New Roman" pitchFamily="18" charset="0"/>
              </a:rPr>
              <a:t>kien iġġustifikat bl-Ispirtu,</a:t>
            </a:r>
          </a:p>
          <a:p>
            <a:r>
              <a:rPr lang="mt-MT" sz="15500" dirty="0">
                <a:latin typeface="Times New Roman" pitchFamily="18" charset="0"/>
              </a:rPr>
              <a:t>deher lill-anġli,</a:t>
            </a:r>
          </a:p>
        </p:txBody>
      </p:sp>
    </p:spTree>
    <p:extLst>
      <p:ext uri="{BB962C8B-B14F-4D97-AF65-F5344CB8AC3E}">
        <p14:creationId xmlns:p14="http://schemas.microsoft.com/office/powerpoint/2010/main" val="209639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6719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ixxandar fost il-pagani,</a:t>
            </a:r>
          </a:p>
          <a:p>
            <a:r>
              <a:rPr lang="mt-MT" sz="15500" dirty="0">
                <a:latin typeface="Times New Roman" pitchFamily="18" charset="0"/>
              </a:rPr>
              <a:t>emmnuh fid-dinja,</a:t>
            </a:r>
          </a:p>
          <a:p>
            <a:r>
              <a:rPr lang="mt-MT" sz="15500" dirty="0">
                <a:latin typeface="Times New Roman" pitchFamily="18" charset="0"/>
              </a:rPr>
              <a:t>ittieħed fil-glorja.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1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0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5363890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Kbar huma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501080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1483291"/>
            <a:ext cx="2257440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 ħajr lill-Mulej b’qalbi kollha,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fil-laqgħa tat-tajbin flimkien miġbura.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388</Words>
  <Application>Microsoft Office PowerPoint</Application>
  <PresentationFormat>Custom</PresentationFormat>
  <Paragraphs>59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mill-Ewwel Ittra ta’  San Pawl Appostlu  lil Timotju 1 Tim 3, 1-13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Afred Caruana</dc:creator>
  <cp:lastModifiedBy>Alfred Caruan a</cp:lastModifiedBy>
  <cp:revision>66</cp:revision>
  <dcterms:created xsi:type="dcterms:W3CDTF">2011-07-27T17:48:55Z</dcterms:created>
  <dcterms:modified xsi:type="dcterms:W3CDTF">2023-07-05T05:22:58Z</dcterms:modified>
</cp:coreProperties>
</file>