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3" r:id="rId2"/>
    <p:sldId id="259" r:id="rId3"/>
    <p:sldId id="260" r:id="rId4"/>
    <p:sldId id="284" r:id="rId5"/>
    <p:sldId id="285" r:id="rId6"/>
    <p:sldId id="300" r:id="rId7"/>
    <p:sldId id="290" r:id="rId8"/>
    <p:sldId id="291" r:id="rId9"/>
    <p:sldId id="292" r:id="rId10"/>
    <p:sldId id="266" r:id="rId11"/>
    <p:sldId id="267" r:id="rId12"/>
    <p:sldId id="268" r:id="rId13"/>
    <p:sldId id="293" r:id="rId14"/>
    <p:sldId id="280" r:id="rId15"/>
    <p:sldId id="301" r:id="rId16"/>
    <p:sldId id="294" r:id="rId17"/>
    <p:sldId id="302" r:id="rId18"/>
    <p:sldId id="270" r:id="rId19"/>
    <p:sldId id="303" r:id="rId20"/>
    <p:sldId id="271" r:id="rId21"/>
    <p:sldId id="272" r:id="rId22"/>
    <p:sldId id="286" r:id="rId23"/>
    <p:sldId id="287" r:id="rId24"/>
    <p:sldId id="273" r:id="rId25"/>
    <p:sldId id="304" r:id="rId26"/>
    <p:sldId id="274" r:id="rId27"/>
    <p:sldId id="275" r:id="rId28"/>
    <p:sldId id="305" r:id="rId29"/>
    <p:sldId id="276" r:id="rId30"/>
    <p:sldId id="277" r:id="rId31"/>
    <p:sldId id="281" r:id="rId32"/>
    <p:sldId id="282" r:id="rId33"/>
    <p:sldId id="288" r:id="rId34"/>
    <p:sldId id="296" r:id="rId35"/>
    <p:sldId id="306" r:id="rId36"/>
    <p:sldId id="297" r:id="rId37"/>
    <p:sldId id="289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81F67"/>
    <a:srgbClr val="FC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2" y="101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3379694"/>
            <a:ext cx="23399749" cy="7672828"/>
          </a:xfrm>
        </p:spPr>
        <p:txBody>
          <a:bodyPr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Timotju</a:t>
            </a:r>
            <a:br>
              <a:rPr lang="en-US" sz="140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Tim 4, 12-16</a:t>
            </a:r>
            <a:br>
              <a:rPr lang="en-GB" sz="9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729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513780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imwettqa għal dejjem ta’ dejjem, magħmula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bis-sewwa u bid-dritt.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3707706"/>
            <a:ext cx="195363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370772"/>
            <a:ext cx="2264584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 jifdi lill-poplu tiegħu, waqqaf għal dejjem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il-patt tiegħu.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u tal-biża’ hu ismu!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3707706"/>
            <a:ext cx="195363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42210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Il-bidu tal-għerf hu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l-biża’ tal-Mulej: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 bil-għaqal kull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jimxi bih, </a:t>
            </a: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442474"/>
            <a:ext cx="222172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 jibqa’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t-tifħir tiegħu!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3707706"/>
            <a:ext cx="195363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7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227764"/>
            <a:ext cx="2243153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jjew għandi, intom ilkoll li tinsabu mħabbtin u mtaqqlin, u jiena nserraħkom,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jgħid il-Mulej.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Għażiż, qis li ħadd ma jmaqdrek għax inti żagħżugħ; kun ta’ eżempju għal dawk li jemmnu, fi kliemek u fl-imġiba tiegħek, 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ta’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36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50</a:t>
            </a:r>
          </a:p>
          <a:p>
            <a:pPr algn="ctr">
              <a:defRPr/>
            </a:pP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792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F’dak iż-żmien, wieħed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mill-Fariżej stieden lil Ġesù biex jiekol miegħu; Ġesù daħal għand il-Fariżew u qagħad għall-ikel. Issa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7353"/>
            <a:ext cx="221604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fil-belt kien hemm midinba magħrufa</a:t>
            </a:r>
            <a:r>
              <a:rPr lang="mt-MT" sz="13500" dirty="0">
                <a:latin typeface="Times New Roman" pitchFamily="18" charset="0"/>
              </a:rPr>
              <a:t>. </a:t>
            </a:r>
          </a:p>
          <a:p>
            <a:r>
              <a:rPr lang="mt-MT" sz="15500" dirty="0">
                <a:latin typeface="Times New Roman" pitchFamily="18" charset="0"/>
              </a:rPr>
              <a:t>Din saret taf li kien qiegħed għall-ikel fid-dar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tal-Fariżew; ġiebet vażett</a:t>
            </a:r>
          </a:p>
        </p:txBody>
      </p:sp>
    </p:spTree>
    <p:extLst>
      <p:ext uri="{BB962C8B-B14F-4D97-AF65-F5344CB8AC3E}">
        <p14:creationId xmlns:p14="http://schemas.microsoft.com/office/powerpoint/2010/main" val="420503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tal-alabastru biż-żejt ifuħ; u </a:t>
            </a:r>
            <a:r>
              <a:rPr lang="mt-MT" sz="15500" spc="-300" dirty="0">
                <a:latin typeface="Times New Roman" pitchFamily="18" charset="0"/>
              </a:rPr>
              <a:t>marret </a:t>
            </a:r>
            <a:r>
              <a:rPr lang="mt-MT" sz="15500" dirty="0">
                <a:latin typeface="Times New Roman" pitchFamily="18" charset="0"/>
              </a:rPr>
              <a:t>qagħdet</a:t>
            </a:r>
            <a:r>
              <a:rPr lang="mt-MT" sz="15500" spc="-300" dirty="0">
                <a:latin typeface="Times New Roman" pitchFamily="18" charset="0"/>
              </a:rPr>
              <a:t> warajh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ħdejn </a:t>
            </a:r>
            <a:r>
              <a:rPr lang="mt-MT" sz="15500" dirty="0">
                <a:latin typeface="Times New Roman" pitchFamily="18" charset="0"/>
              </a:rPr>
              <a:t>riġlejh, tibki u xxarrablu riġlejh bi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dmugħha u tixxuttahomlu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b’xuxitha; </a:t>
            </a:r>
          </a:p>
        </p:txBody>
      </p:sp>
    </p:spTree>
    <p:extLst>
      <p:ext uri="{BB962C8B-B14F-4D97-AF65-F5344CB8AC3E}">
        <p14:creationId xmlns:p14="http://schemas.microsoft.com/office/powerpoint/2010/main" val="334931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69822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imbagħad bisitlu riġlejh u dilkithomlu biż-żejt ifuħ.</a:t>
            </a:r>
          </a:p>
          <a:p>
            <a:r>
              <a:rPr lang="mt-MT" sz="15500" dirty="0">
                <a:latin typeface="Times New Roman" pitchFamily="18" charset="0"/>
              </a:rPr>
              <a:t>Kif ra hekk il-Fariżew li stiednu qal bejnu u bejn ruħu:</a:t>
            </a:r>
          </a:p>
        </p:txBody>
      </p:sp>
    </p:spTree>
    <p:extLst>
      <p:ext uri="{BB962C8B-B14F-4D97-AF65-F5344CB8AC3E}">
        <p14:creationId xmlns:p14="http://schemas.microsoft.com/office/powerpoint/2010/main" val="239543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69822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i-FI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“Dan, li kien profeta, </a:t>
            </a:r>
          </a:p>
          <a:p>
            <a:pPr algn="ctr"/>
            <a:r>
              <a:rPr lang="fi-FI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ikun jaf min hi u </a:t>
            </a:r>
          </a:p>
          <a:p>
            <a:pPr algn="ctr"/>
            <a:r>
              <a:rPr lang="fi-FI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x’mara hi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li qiegħda </a:t>
            </a:r>
            <a:endParaRPr lang="en-GB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tmissu; kien ikun jaf, </a:t>
            </a:r>
            <a:endParaRPr lang="en-GB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hi midinba!”</a:t>
            </a:r>
          </a:p>
        </p:txBody>
      </p:sp>
    </p:spTree>
    <p:extLst>
      <p:ext uri="{BB962C8B-B14F-4D97-AF65-F5344CB8AC3E}">
        <p14:creationId xmlns:p14="http://schemas.microsoft.com/office/powerpoint/2010/main" val="239543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93729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Imma Ġesù qabad u qallu: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“Xmun, għandi ħaġa xi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ngħidlek.”</a:t>
            </a: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“Għid magħallem,” </a:t>
            </a:r>
          </a:p>
          <a:p>
            <a:r>
              <a:rPr lang="mt-MT" sz="15500" dirty="0">
                <a:latin typeface="Times New Roman" pitchFamily="18" charset="0"/>
              </a:rPr>
              <a:t>qallu dak.</a:t>
            </a:r>
          </a:p>
        </p:txBody>
      </p:sp>
    </p:spTree>
    <p:extLst>
      <p:ext uri="{BB962C8B-B14F-4D97-AF65-F5344CB8AC3E}">
        <p14:creationId xmlns:p14="http://schemas.microsoft.com/office/powerpoint/2010/main" val="118584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937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“Tnejn min-nies kellhom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id-dejn ma’ wieħed li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jislef il-flus; wieħed kellu jagħtih ħames mitt dinar 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l-ieħor ħamsin. Minn fejn</a:t>
            </a:r>
          </a:p>
        </p:txBody>
      </p:sp>
    </p:spTree>
    <p:extLst>
      <p:ext uri="{BB962C8B-B14F-4D97-AF65-F5344CB8AC3E}">
        <p14:creationId xmlns:p14="http://schemas.microsoft.com/office/powerpoint/2010/main" val="80226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937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iħallsu dejnhom ma kellhomx, u hu ħafrilhom it-tnejn. Min minnhom se jħobbu l-iżjed?”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Wieġeb Xmun u qal: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6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“Jidhirli jien li dak li</a:t>
            </a: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ħafirlu l-iżjed”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“Ħsibtha tajjeb,” </a:t>
            </a:r>
          </a:p>
          <a:p>
            <a:r>
              <a:rPr lang="mt-MT" sz="15500" dirty="0">
                <a:latin typeface="Times New Roman" pitchFamily="18" charset="0"/>
              </a:rPr>
              <a:t>qallu Ġesù.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Imbagħad dar lejn il-mara 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qal lil Xmu</a:t>
            </a:r>
            <a:r>
              <a:rPr lang="en-GB" sz="15500" dirty="0">
                <a:latin typeface="Times New Roman" pitchFamily="18" charset="0"/>
              </a:rPr>
              <a:t>n: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0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42292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fl-imħabba, fil-fidi, fis-safa.</a:t>
            </a:r>
          </a:p>
          <a:p>
            <a:r>
              <a:rPr lang="it-IT" sz="15500" dirty="0">
                <a:latin typeface="Times New Roman" pitchFamily="18" charset="0"/>
              </a:rPr>
              <a:t>Sa ma niġi, ħu ħsieb il-qari </a:t>
            </a:r>
          </a:p>
          <a:p>
            <a:r>
              <a:rPr lang="mt-MT" sz="15500" dirty="0">
                <a:latin typeface="Times New Roman" pitchFamily="18" charset="0"/>
              </a:rPr>
              <a:t>tal-Kotba Mqaddsa,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it-twissijiet u t-tagħlim. Tinsiex il-grazzja li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“Qiegħed taraha lil din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il-mara? 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alt għandek, 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 għal riġlejja ma tajtnix, iżda hi riġlejja xarrbithomli bi dmugħha u</a:t>
            </a:r>
          </a:p>
        </p:txBody>
      </p:sp>
    </p:spTree>
    <p:extLst>
      <p:ext uri="{BB962C8B-B14F-4D97-AF65-F5344CB8AC3E}">
        <p14:creationId xmlns:p14="http://schemas.microsoft.com/office/powerpoint/2010/main" val="1393397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xxuttathomli b’xuxitha. Bewsa ma tajtnix, iżda hi minn xħin daħlet ma waqfitx tbusli riġlejja.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Rasi ma dlikthilix biż-żejt, 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14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42427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hi dilkitli riġlejja b’żejt ifuħ. Għalhekk ngħidlek li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dnubietha, li kienu ħafna, inħafrulha,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ħabbet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6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4903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ħafna; imma min</a:t>
            </a:r>
            <a:endParaRPr lang="mt-MT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jinħafirlu ftit, ftitiħobb.”</a:t>
            </a:r>
          </a:p>
          <a:p>
            <a:r>
              <a:rPr lang="mt-MT" sz="15500" dirty="0">
                <a:latin typeface="Times New Roman" pitchFamily="18" charset="0"/>
              </a:rPr>
              <a:t>Imbagħad qal lilha: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“Dnubietek maħfura.”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Dawk li kienu fuq il-mejda</a:t>
            </a:r>
          </a:p>
        </p:txBody>
      </p:sp>
    </p:spTree>
    <p:extLst>
      <p:ext uri="{BB962C8B-B14F-4D97-AF65-F5344CB8AC3E}">
        <p14:creationId xmlns:p14="http://schemas.microsoft.com/office/powerpoint/2010/main" val="716169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93729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miegħu bdew jgħidu fihom </a:t>
            </a:r>
          </a:p>
          <a:p>
            <a:r>
              <a:rPr lang="mt-MT" sz="15500" dirty="0">
                <a:latin typeface="Times New Roman" pitchFamily="18" charset="0"/>
              </a:rPr>
              <a:t>infushom: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min hu biex jaħfer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id-dnubiet ukoll?”</a:t>
            </a:r>
          </a:p>
          <a:p>
            <a:r>
              <a:rPr lang="mt-MT" sz="15500" dirty="0">
                <a:latin typeface="Times New Roman" pitchFamily="18" charset="0"/>
              </a:rPr>
              <a:t>Iżda hu qal lill-mara:</a:t>
            </a:r>
          </a:p>
        </p:txBody>
      </p:sp>
    </p:spTree>
    <p:extLst>
      <p:ext uri="{BB962C8B-B14F-4D97-AF65-F5344CB8AC3E}">
        <p14:creationId xmlns:p14="http://schemas.microsoft.com/office/powerpoint/2010/main" val="1214549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869353"/>
            <a:ext cx="22502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“Il-fidi tiegħek salvatek;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 bis-sliem!”</a:t>
            </a:r>
            <a:endParaRPr lang="mt-MT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9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0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3549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għandek fik, li kienet mogħtija lilek bis-saħħa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tal-kliem tal-profezija u</a:t>
            </a:r>
          </a:p>
          <a:p>
            <a:r>
              <a:rPr lang="mt-MT" sz="15500" dirty="0">
                <a:latin typeface="Times New Roman" pitchFamily="18" charset="0"/>
              </a:rPr>
              <a:t>bit-tqegħid tal-idejn </a:t>
            </a:r>
          </a:p>
          <a:p>
            <a:r>
              <a:rPr lang="mt-MT" sz="15500" dirty="0">
                <a:latin typeface="Times New Roman" pitchFamily="18" charset="0"/>
              </a:rPr>
              <a:t>tal-presbiteri fuqek.</a:t>
            </a:r>
          </a:p>
        </p:txBody>
      </p:sp>
    </p:spTree>
    <p:extLst>
      <p:ext uri="{BB962C8B-B14F-4D97-AF65-F5344CB8AC3E}">
        <p14:creationId xmlns:p14="http://schemas.microsoft.com/office/powerpoint/2010/main" val="387803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269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Dawn il-ħwejjeġ ħu ħsiebhom, agħti ruħek għalihom, biex kulħadd jara li int miexi ’l quddiem. Għasses fuqek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innifsek u</a:t>
            </a:r>
          </a:p>
        </p:txBody>
      </p:sp>
    </p:spTree>
    <p:extLst>
      <p:ext uri="{BB962C8B-B14F-4D97-AF65-F5344CB8AC3E}">
        <p14:creationId xmlns:p14="http://schemas.microsoft.com/office/powerpoint/2010/main" val="250483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269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fuq it-tagħlim tiegħek; </a:t>
            </a:r>
            <a:r>
              <a:rPr lang="mt-MT" sz="15500" spc="-300" dirty="0">
                <a:latin typeface="Times New Roman" pitchFamily="18" charset="0"/>
              </a:rPr>
              <a:t>żomm sħiħ f’dawn il-ħwejjeġ</a:t>
            </a:r>
            <a:r>
              <a:rPr lang="mt-MT" sz="15500" dirty="0">
                <a:latin typeface="Times New Roman" pitchFamily="18" charset="0"/>
              </a:rPr>
              <a:t> għax, jekk tagħmel hekk, issalva lilek innifsek 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lil dawk li jisimgħuk. </a:t>
            </a:r>
          </a:p>
        </p:txBody>
      </p:sp>
    </p:spTree>
    <p:extLst>
      <p:ext uri="{BB962C8B-B14F-4D97-AF65-F5344CB8AC3E}">
        <p14:creationId xmlns:p14="http://schemas.microsoft.com/office/powerpoint/2010/main" val="250483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8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6747" y="4571802"/>
            <a:ext cx="195363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6707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513648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 u l-ħaqq għemil idejh;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min joqgħod fuqhom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il-preċetti tiegħu,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050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614</Words>
  <Application>Microsoft Office PowerPoint</Application>
  <PresentationFormat>Custom</PresentationFormat>
  <Paragraphs>90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Franklin Gothic Book</vt:lpstr>
      <vt:lpstr>Times New Roman</vt:lpstr>
      <vt:lpstr>Default Design</vt:lpstr>
      <vt:lpstr>Qari mill-Ewwel Ittra ta’  San Pawl Appostlu  lil Timotju 1 Tim 4, 12-16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Afred Caruana</dc:creator>
  <cp:lastModifiedBy>Alfred Caruan a</cp:lastModifiedBy>
  <cp:revision>51</cp:revision>
  <dcterms:created xsi:type="dcterms:W3CDTF">2011-07-27T18:05:40Z</dcterms:created>
  <dcterms:modified xsi:type="dcterms:W3CDTF">2023-07-05T05:32:31Z</dcterms:modified>
</cp:coreProperties>
</file>