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6" r:id="rId2"/>
    <p:sldId id="259" r:id="rId3"/>
    <p:sldId id="260" r:id="rId4"/>
    <p:sldId id="261" r:id="rId5"/>
    <p:sldId id="320" r:id="rId6"/>
    <p:sldId id="287" r:id="rId7"/>
    <p:sldId id="288" r:id="rId8"/>
    <p:sldId id="289" r:id="rId9"/>
    <p:sldId id="290" r:id="rId10"/>
    <p:sldId id="321" r:id="rId11"/>
    <p:sldId id="310" r:id="rId12"/>
    <p:sldId id="311" r:id="rId13"/>
    <p:sldId id="312" r:id="rId14"/>
    <p:sldId id="266" r:id="rId15"/>
    <p:sldId id="307" r:id="rId16"/>
    <p:sldId id="267" r:id="rId17"/>
    <p:sldId id="291" r:id="rId18"/>
    <p:sldId id="322" r:id="rId19"/>
    <p:sldId id="332" r:id="rId20"/>
    <p:sldId id="268" r:id="rId21"/>
    <p:sldId id="323" r:id="rId22"/>
    <p:sldId id="283" r:id="rId23"/>
    <p:sldId id="308" r:id="rId24"/>
    <p:sldId id="324" r:id="rId25"/>
    <p:sldId id="294" r:id="rId26"/>
    <p:sldId id="309" r:id="rId27"/>
    <p:sldId id="327" r:id="rId28"/>
    <p:sldId id="330" r:id="rId29"/>
    <p:sldId id="272" r:id="rId30"/>
    <p:sldId id="331" r:id="rId31"/>
    <p:sldId id="273" r:id="rId32"/>
    <p:sldId id="274" r:id="rId33"/>
    <p:sldId id="295" r:id="rId34"/>
    <p:sldId id="328" r:id="rId35"/>
    <p:sldId id="285" r:id="rId36"/>
    <p:sldId id="329" r:id="rId37"/>
    <p:sldId id="317" r:id="rId38"/>
    <p:sldId id="297" r:id="rId39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CD4B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72" y="89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1A3D-BFEF-4155-A612-D1538D003A8B}" type="datetimeFigureOut">
              <a:rPr lang="en-US" smtClean="0"/>
              <a:pPr/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3144-D2E0-44D7-A2E7-C752387ED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7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6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93665"/>
            <a:ext cx="23399750" cy="754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 ta' </a:t>
            </a:r>
            <a:endParaRPr lang="en-GB" sz="15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Esdra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Esd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9, 5-9</a:t>
            </a:r>
            <a:br>
              <a:rPr lang="mt-MT" sz="7439" dirty="0">
                <a:solidFill>
                  <a:prstClr val="black"/>
                </a:solidFill>
                <a:latin typeface="Times New Roman" pitchFamily="18" charset="0"/>
              </a:rPr>
            </a:br>
            <a:endParaRPr lang="mt-MT" sz="7439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13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185975"/>
            <a:ext cx="218904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wera l-ħniena tiegħu magħna quddiem is-slaten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tal-Persja, meta tana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mill-ġdid il-ħajja ħa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nerġgħu ntellgħu t-tempju </a:t>
            </a:r>
          </a:p>
        </p:txBody>
      </p:sp>
    </p:spTree>
    <p:extLst>
      <p:ext uri="{BB962C8B-B14F-4D97-AF65-F5344CB8AC3E}">
        <p14:creationId xmlns:p14="http://schemas.microsoft.com/office/powerpoint/2010/main" val="265857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1484085"/>
            <a:ext cx="218904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594138" algn="l"/>
              </a:tabLst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tagħna, u nerġgħu nibnuh mill-ħerba tiegħu u b’hekk ikollna kenn f’Ġuda u Ġerusalemm.”</a:t>
            </a:r>
          </a:p>
        </p:txBody>
      </p:sp>
    </p:spTree>
    <p:extLst>
      <p:ext uri="{BB962C8B-B14F-4D97-AF65-F5344CB8AC3E}">
        <p14:creationId xmlns:p14="http://schemas.microsoft.com/office/powerpoint/2010/main" val="264854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63690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8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2510" y="4225692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jgħix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073" y="971402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4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1299" y="1331442"/>
            <a:ext cx="2164571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 Alla, li jgħix għal dejjem,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s-saltna tiegħu!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Jikkastiga u jħenn. </a:t>
            </a:r>
          </a:p>
        </p:txBody>
      </p:sp>
    </p:spTree>
    <p:extLst>
      <p:ext uri="{BB962C8B-B14F-4D97-AF65-F5344CB8AC3E}">
        <p14:creationId xmlns:p14="http://schemas.microsoft.com/office/powerpoint/2010/main" val="401179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1619474"/>
            <a:ext cx="2157427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Iwasslek sal-qabar f’qiegħ l-art,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mbagħad jerfgħek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mill-akbar qerda.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9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6566" y="3419674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jgħix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27764"/>
            <a:ext cx="2200290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Faħħruh, ulied Iżrael, quddiem il-ġnus!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xerridkom f’nofshom.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hemm uriekom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il-kobor tiegħu.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05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6566" y="3419674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jgħix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675925"/>
            <a:ext cx="2228865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Għolluh quddiem il-ħajjin kollha.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Sidna, u Alla tagħna!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1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113967"/>
            <a:ext cx="2201810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Xħin kienu qed joffru </a:t>
            </a:r>
          </a:p>
          <a:p>
            <a:r>
              <a:rPr lang="mt-MT" sz="15500" dirty="0">
                <a:latin typeface="Times New Roman" pitchFamily="18" charset="0"/>
              </a:rPr>
              <a:t>s-sagrifiċċju ta’ filgħaxija,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spc="-276" dirty="0">
                <a:latin typeface="Times New Roman" pitchFamily="18" charset="0"/>
              </a:rPr>
              <a:t>jien, Esdra, qomt mill-għajb </a:t>
            </a:r>
            <a:r>
              <a:rPr lang="mt-MT" sz="15500" dirty="0">
                <a:latin typeface="Times New Roman" pitchFamily="18" charset="0"/>
              </a:rPr>
              <a:t>tiegħi, u bi ħwejġi u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l-mantar tiegħi mċarrtin</a:t>
            </a:r>
            <a:endParaRPr lang="mt-MT" sz="15500" spc="-55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8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676719"/>
            <a:ext cx="2228865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Missierna, u Alla tagħna, għal dejjem ta’ dejjem.</a:t>
            </a:r>
          </a:p>
        </p:txBody>
      </p:sp>
    </p:spTree>
    <p:extLst>
      <p:ext uri="{BB962C8B-B14F-4D97-AF65-F5344CB8AC3E}">
        <p14:creationId xmlns:p14="http://schemas.microsoft.com/office/powerpoint/2010/main" val="2439857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6566" y="3419674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jgħix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403450"/>
            <a:ext cx="2200290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 dnubietkom jikkastigakom,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jħenn għalikom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ilkoll;</a:t>
            </a:r>
          </a:p>
        </p:txBody>
      </p:sp>
    </p:spTree>
    <p:extLst>
      <p:ext uri="{BB962C8B-B14F-4D97-AF65-F5344CB8AC3E}">
        <p14:creationId xmlns:p14="http://schemas.microsoft.com/office/powerpoint/2010/main" val="2804544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475458"/>
            <a:ext cx="2207434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għad jiġborkom minn fost il-ġnus kollha,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f’nofshom tinsabu mxerrda.</a:t>
            </a:r>
          </a:p>
        </p:txBody>
      </p:sp>
    </p:spTree>
    <p:extLst>
      <p:ext uri="{BB962C8B-B14F-4D97-AF65-F5344CB8AC3E}">
        <p14:creationId xmlns:p14="http://schemas.microsoft.com/office/powerpoint/2010/main" val="2031108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6566" y="3419674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jgħix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310058"/>
            <a:ext cx="2214577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Infaħħru jien f’art l-eżilju tiegħi,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nuri l-qawwa u l-kobor tiegħu lill-ġens midneb.</a:t>
            </a:r>
          </a:p>
        </p:txBody>
      </p:sp>
    </p:spTree>
    <p:extLst>
      <p:ext uri="{BB962C8B-B14F-4D97-AF65-F5344CB8AC3E}">
        <p14:creationId xmlns:p14="http://schemas.microsoft.com/office/powerpoint/2010/main" val="1276284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861" y="1619474"/>
            <a:ext cx="2178859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Erġgħu lura għal għandu, midinbin,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għamlu l-ġustizzja quddiemu.</a:t>
            </a:r>
          </a:p>
        </p:txBody>
      </p:sp>
    </p:spTree>
    <p:extLst>
      <p:ext uri="{BB962C8B-B14F-4D97-AF65-F5344CB8AC3E}">
        <p14:creationId xmlns:p14="http://schemas.microsoft.com/office/powerpoint/2010/main" val="2868731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6566" y="3419674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jgħix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156986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841299" y="2299466"/>
            <a:ext cx="21574276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s-Saltna ta’ Alla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waslet; indmu u emmnu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fl-Evanġelju.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62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27764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inżilt għarkupptejja, u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ftaħt idejja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lejn il-Mulej, Alla tiegħi, u għedt: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“Alla tiegħi, jien inħossni nistħi, u wiċċi ma</a:t>
            </a:r>
            <a:endParaRPr lang="en-GB" sz="15500" b="1" i="1" spc="-276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69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156986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815304"/>
            <a:ext cx="23399750" cy="92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6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441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30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itchFamily="18" charset="0"/>
              </a:rPr>
              <a:t>F’dak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iż-żmien</a:t>
            </a:r>
            <a:r>
              <a:rPr lang="en-GB" sz="15500" dirty="0">
                <a:latin typeface="Times New Roman" pitchFamily="18" charset="0"/>
              </a:rPr>
              <a:t>,</a:t>
            </a:r>
            <a:r>
              <a:rPr lang="mt-MT" sz="15500" dirty="0">
                <a:latin typeface="Times New Roman" pitchFamily="18" charset="0"/>
              </a:rPr>
              <a:t> Ġesù sejjaħ lit-Tnax madwaru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tahom qawwa u setgħa fuq ix-xjaten kollha u li jfejqu l-mard. </a:t>
            </a:r>
          </a:p>
        </p:txBody>
      </p:sp>
    </p:spTree>
    <p:extLst>
      <p:ext uri="{BB962C8B-B14F-4D97-AF65-F5344CB8AC3E}">
        <p14:creationId xmlns:p14="http://schemas.microsoft.com/office/powerpoint/2010/main" val="3688887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99202"/>
            <a:ext cx="2237700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U bagħathom ixandru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s-Saltna ta’ Alla u jfejqu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l-morda.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U qalilhom: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“Tieħdu xejn magħkom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għat-triq, la ħatar, la</a:t>
            </a:r>
            <a:endParaRPr lang="mt-MT" sz="15500" i="1" spc="-27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11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85975"/>
            <a:ext cx="2237700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ħorġa, la ħobż u lanqas flus, u lanqas ma jkollkom żewġ ilbiesi.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tidħlu f’xi dar, ibqgħu hemm sa ma tiġu biex titilqu.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11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47353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ma jilqgħukomx, oħorġu minn dik il-belt u farfru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 t-trab tagħha minn ma’ riġlejkom bħala xhieda kontrihom.”</a:t>
            </a:r>
          </a:p>
        </p:txBody>
      </p:sp>
    </p:spTree>
    <p:extLst>
      <p:ext uri="{BB962C8B-B14F-4D97-AF65-F5344CB8AC3E}">
        <p14:creationId xmlns:p14="http://schemas.microsoft.com/office/powerpoint/2010/main" val="1512731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84085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Ħarġu, mela, u bdew iduru l-irħula jxandru</a:t>
            </a:r>
          </a:p>
          <a:p>
            <a:r>
              <a:rPr lang="mt-MT" sz="15500" dirty="0">
                <a:latin typeface="Times New Roman" pitchFamily="18" charset="0"/>
              </a:rPr>
              <a:t>l-Evanġelju u jfejqu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l-morda kullimkien.</a:t>
            </a:r>
          </a:p>
        </p:txBody>
      </p:sp>
    </p:spTree>
    <p:extLst>
      <p:ext uri="{BB962C8B-B14F-4D97-AF65-F5344CB8AC3E}">
        <p14:creationId xmlns:p14="http://schemas.microsoft.com/office/powerpoint/2010/main" val="1512731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92409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ifħir lilek Kristu</a:t>
            </a:r>
          </a:p>
        </p:txBody>
      </p:sp>
    </p:spTree>
    <p:extLst>
      <p:ext uri="{BB962C8B-B14F-4D97-AF65-F5344CB8AC3E}">
        <p14:creationId xmlns:p14="http://schemas.microsoft.com/office/powerpoint/2010/main" val="2384923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91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85975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jagħtinix li nerfa’ ħarsti lejk, Alla tiegħi.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dnubietna tant </a:t>
            </a:r>
            <a:r>
              <a:rPr lang="mt-MT" sz="15500" b="1" i="1" spc="-276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kotru li ninsabu mgħaddsin</a:t>
            </a:r>
            <a:r>
              <a:rPr lang="en-GB" sz="15500" b="1" i="1" spc="-276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 rasna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fihom, u ħtijietna </a:t>
            </a:r>
          </a:p>
        </p:txBody>
      </p:sp>
    </p:spTree>
    <p:extLst>
      <p:ext uri="{BB962C8B-B14F-4D97-AF65-F5344CB8AC3E}">
        <p14:creationId xmlns:p14="http://schemas.microsoft.com/office/powerpoint/2010/main" val="161757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għolew m’ogħla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s-smewwiet. Minn żmien missirijietna sal-lum waqajna fi ħtijiet kbar u minħabba fi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dnubietna,</a:t>
            </a:r>
          </a:p>
        </p:txBody>
      </p:sp>
    </p:spTree>
    <p:extLst>
      <p:ext uri="{BB962C8B-B14F-4D97-AF65-F5344CB8AC3E}">
        <p14:creationId xmlns:p14="http://schemas.microsoft.com/office/powerpoint/2010/main" val="161757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85975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aħna, is-slaten tagħna, u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l-qassisin tagħna, ġejna mogħtija f’idejn slaten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barranin. Dawn darbuna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bix-xabla, ħaduna </a:t>
            </a:r>
          </a:p>
        </p:txBody>
      </p:sp>
    </p:spTree>
    <p:extLst>
      <p:ext uri="{BB962C8B-B14F-4D97-AF65-F5344CB8AC3E}">
        <p14:creationId xmlns:p14="http://schemas.microsoft.com/office/powerpoint/2010/main" val="14095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fl-eżilju,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ħadulna ġidna,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ġejna fl-għajb li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 fih illum.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issa, il-Mulej,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tagħna, tana grazzja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</a:p>
        </p:txBody>
      </p:sp>
    </p:spTree>
    <p:extLst>
      <p:ext uri="{BB962C8B-B14F-4D97-AF65-F5344CB8AC3E}">
        <p14:creationId xmlns:p14="http://schemas.microsoft.com/office/powerpoint/2010/main" val="270278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643" y="185975"/>
            <a:ext cx="221064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ftit taż-żmien, billi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ħallielna fdal u tana fuqiex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nafdaw, jiġifieri dan il-post qaddis.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B’hekk Alla tagħna ried</a:t>
            </a:r>
          </a:p>
        </p:txBody>
      </p:sp>
    </p:spTree>
    <p:extLst>
      <p:ext uri="{BB962C8B-B14F-4D97-AF65-F5344CB8AC3E}">
        <p14:creationId xmlns:p14="http://schemas.microsoft.com/office/powerpoint/2010/main" val="232183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iferraħna u jgħajjixna għal ftit fl-eżilju tagħna.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Għax aħna lsiera; imma Alla tagħna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nsiniex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fl-eżilju tagħna, għax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726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563</Words>
  <Application>Microsoft Office PowerPoint</Application>
  <PresentationFormat>Custom</PresentationFormat>
  <Paragraphs>87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62</cp:revision>
  <dcterms:created xsi:type="dcterms:W3CDTF">2011-07-27T18:00:09Z</dcterms:created>
  <dcterms:modified xsi:type="dcterms:W3CDTF">2023-07-16T18:58:58Z</dcterms:modified>
</cp:coreProperties>
</file>