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4"/>
  </p:notesMasterIdLst>
  <p:sldIdLst>
    <p:sldId id="287" r:id="rId3"/>
    <p:sldId id="259" r:id="rId4"/>
    <p:sldId id="260" r:id="rId5"/>
    <p:sldId id="288" r:id="rId6"/>
    <p:sldId id="261" r:id="rId7"/>
    <p:sldId id="315" r:id="rId8"/>
    <p:sldId id="289" r:id="rId9"/>
    <p:sldId id="290" r:id="rId10"/>
    <p:sldId id="291" r:id="rId11"/>
    <p:sldId id="316" r:id="rId12"/>
    <p:sldId id="292" r:id="rId13"/>
    <p:sldId id="293" r:id="rId14"/>
    <p:sldId id="317" r:id="rId15"/>
    <p:sldId id="304" r:id="rId16"/>
    <p:sldId id="306" r:id="rId17"/>
    <p:sldId id="307" r:id="rId18"/>
    <p:sldId id="266" r:id="rId19"/>
    <p:sldId id="308" r:id="rId20"/>
    <p:sldId id="267" r:id="rId21"/>
    <p:sldId id="268" r:id="rId22"/>
    <p:sldId id="305" r:id="rId23"/>
    <p:sldId id="318" r:id="rId24"/>
    <p:sldId id="283" r:id="rId25"/>
    <p:sldId id="321" r:id="rId26"/>
    <p:sldId id="319" r:id="rId27"/>
    <p:sldId id="295" r:id="rId28"/>
    <p:sldId id="322" r:id="rId29"/>
    <p:sldId id="320" r:id="rId30"/>
    <p:sldId id="607" r:id="rId31"/>
    <p:sldId id="272" r:id="rId32"/>
    <p:sldId id="608" r:id="rId33"/>
    <p:sldId id="273" r:id="rId34"/>
    <p:sldId id="274" r:id="rId35"/>
    <p:sldId id="296" r:id="rId36"/>
    <p:sldId id="275" r:id="rId37"/>
    <p:sldId id="285" r:id="rId38"/>
    <p:sldId id="286" r:id="rId39"/>
    <p:sldId id="313" r:id="rId40"/>
    <p:sldId id="323" r:id="rId41"/>
    <p:sldId id="314" r:id="rId42"/>
    <p:sldId id="297" r:id="rId4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953"/>
    <a:srgbClr val="FCDAB5"/>
    <a:srgbClr val="0000CC"/>
    <a:srgbClr val="800080"/>
    <a:srgbClr val="333300"/>
    <a:srgbClr val="FF3300"/>
    <a:srgbClr val="663300"/>
    <a:srgbClr val="FF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2" y="89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8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7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3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1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1642"/>
            <a:ext cx="2339975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ta' </a:t>
            </a:r>
            <a:endParaRPr lang="en-GB" sz="15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Neħemija</a:t>
            </a:r>
            <a:endParaRPr 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1-8</a:t>
            </a:r>
            <a:endParaRPr lang="mt-MT" sz="100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7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329991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“Kemm iddum il-mawra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tiegħek? Kemm iddum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terġa’ lura?”</a:t>
            </a:r>
          </a:p>
          <a:p>
            <a:r>
              <a:rPr lang="mt-MT" sz="15500" dirty="0">
                <a:latin typeface="Times New Roman" pitchFamily="18" charset="0"/>
              </a:rPr>
              <a:t>U meta jien tajtu ż-żmien, </a:t>
            </a:r>
          </a:p>
          <a:p>
            <a:r>
              <a:rPr lang="mt-MT" sz="15500" dirty="0">
                <a:latin typeface="Times New Roman" pitchFamily="18" charset="0"/>
              </a:rPr>
              <a:t>is-sultan għoġbu jibgħatni.</a:t>
            </a:r>
          </a:p>
        </p:txBody>
      </p:sp>
    </p:spTree>
    <p:extLst>
      <p:ext uri="{BB962C8B-B14F-4D97-AF65-F5344CB8AC3E}">
        <p14:creationId xmlns:p14="http://schemas.microsoft.com/office/powerpoint/2010/main" val="409258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329991"/>
            <a:ext cx="2282653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Jien għalhekk għedt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lis-sultan: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is-sultan jogħġbu,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jagħtini ittri </a:t>
            </a:r>
            <a:endParaRPr lang="en-US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għall-gvernaturi tan-naħa</a:t>
            </a:r>
          </a:p>
        </p:txBody>
      </p:sp>
    </p:spTree>
    <p:extLst>
      <p:ext uri="{BB962C8B-B14F-4D97-AF65-F5344CB8AC3E}">
        <p14:creationId xmlns:p14="http://schemas.microsoft.com/office/powerpoint/2010/main" val="329254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85975"/>
            <a:ext cx="2153039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l-oħra tal-Ewfrat, biex iħalluni ngħaddi min naħa għall-oħra sa manasal f’art Ġuda.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jagħtini wkoll ittra</a:t>
            </a:r>
          </a:p>
        </p:txBody>
      </p:sp>
    </p:spTree>
    <p:extLst>
      <p:ext uri="{BB962C8B-B14F-4D97-AF65-F5344CB8AC3E}">
        <p14:creationId xmlns:p14="http://schemas.microsoft.com/office/powerpoint/2010/main" val="368230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85975"/>
            <a:ext cx="2153039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Asaf, li jieħu ħsieb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il-foresti tas-sultan, biex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jagħtini injam għat-travi </a:t>
            </a:r>
            <a:endParaRPr lang="en-GB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fid-daħliet tal-fortizza li </a:t>
            </a:r>
            <a:endParaRPr lang="en-GB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tħares it-tempju, tas-swar</a:t>
            </a:r>
          </a:p>
        </p:txBody>
      </p:sp>
    </p:spTree>
    <p:extLst>
      <p:ext uri="{BB962C8B-B14F-4D97-AF65-F5344CB8AC3E}">
        <p14:creationId xmlns:p14="http://schemas.microsoft.com/office/powerpoint/2010/main" val="368230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691" y="113967"/>
            <a:ext cx="2153039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tal-belt, u tad-dar fejn se noqgħod.”</a:t>
            </a:r>
          </a:p>
          <a:p>
            <a:r>
              <a:rPr lang="fi-FI" sz="15500" dirty="0">
                <a:latin typeface="Times New Roman" pitchFamily="18" charset="0"/>
              </a:rPr>
              <a:t>U s-sultan tani dan kollu, </a:t>
            </a:r>
          </a:p>
          <a:p>
            <a:r>
              <a:rPr lang="mt-MT" sz="15500" dirty="0">
                <a:latin typeface="Times New Roman" pitchFamily="18" charset="0"/>
              </a:rPr>
              <a:t>għax id Alla tiegħi kienet ħanina miegħi.</a:t>
            </a:r>
          </a:p>
        </p:txBody>
      </p:sp>
    </p:spTree>
    <p:extLst>
      <p:ext uri="{BB962C8B-B14F-4D97-AF65-F5344CB8AC3E}">
        <p14:creationId xmlns:p14="http://schemas.microsoft.com/office/powerpoint/2010/main" val="420139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7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2758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635" y="251322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7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85975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F’xatt ix-xmajjar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ta’ Babilonja,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hemm qgħadna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bilqiegħda u bkejna,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aħna u niftakru f’Sijon.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475458"/>
            <a:ext cx="217464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Mas-siġar tal-luq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tagħha,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dendilna ċ-ċetri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tagħna.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7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90656"/>
            <a:ext cx="226105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Fix-xahar ta’ Nisan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tas-sena għoxrin tas-saltna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ta’ Artasersi, is-sultan kellu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l-inbid quddiemu, u jien ħadt l-inbid u newwilthulu.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528" y="1275100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Għax hemm,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dawk li jassruna,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talbuna ngħannulhom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xi għanja; 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30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dawk li hemm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għakksuna stennew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minna għana ta’ ferħ: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“Għannulna mill-għana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Sijon!”</a:t>
            </a:r>
          </a:p>
        </p:txBody>
      </p:sp>
    </p:spTree>
    <p:extLst>
      <p:ext uri="{BB962C8B-B14F-4D97-AF65-F5344CB8AC3E}">
        <p14:creationId xmlns:p14="http://schemas.microsoft.com/office/powerpoint/2010/main" val="298459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64224"/>
            <a:ext cx="2322115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Kif nistgħu ngħannu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l-għana tal-Mulej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f’art barranija?</a:t>
            </a:r>
          </a:p>
        </p:txBody>
      </p:sp>
    </p:spTree>
    <p:extLst>
      <p:ext uri="{BB962C8B-B14F-4D97-AF65-F5344CB8AC3E}">
        <p14:creationId xmlns:p14="http://schemas.microsoft.com/office/powerpoint/2010/main" val="280454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24264"/>
            <a:ext cx="2322115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Tibbiesli idi l-leminija,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jekk qatt ninsa lilek, Ġerusalemm!</a:t>
            </a:r>
          </a:p>
        </p:txBody>
      </p:sp>
    </p:spTree>
    <p:extLst>
      <p:ext uri="{BB962C8B-B14F-4D97-AF65-F5344CB8AC3E}">
        <p14:creationId xmlns:p14="http://schemas.microsoft.com/office/powerpoint/2010/main" val="280454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92216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Jeħilli lsieni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mas-saqaf ta’ ħalqi,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jekk ma niftakarx fik, </a:t>
            </a:r>
          </a:p>
        </p:txBody>
      </p:sp>
    </p:spTree>
    <p:extLst>
      <p:ext uri="{BB962C8B-B14F-4D97-AF65-F5344CB8AC3E}">
        <p14:creationId xmlns:p14="http://schemas.microsoft.com/office/powerpoint/2010/main" val="1915070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20208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jekk ma nżommx ’il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Ġerusalemm ’il fuq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minn kull ferħ tiegħi!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7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627" y="4792243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185975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Qatt ma kont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wiċċi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mqarras quddiemu</a:t>
            </a:r>
            <a:r>
              <a:rPr lang="en-GB" sz="15500" dirty="0">
                <a:latin typeface="Times New Roman" pitchFamily="18" charset="0"/>
              </a:rPr>
              <a:t>.</a:t>
            </a:r>
            <a:endParaRPr lang="mt-MT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hu qalli: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“Għaliex int wiċċek imqarras? Marid m’intix:</a:t>
            </a:r>
          </a:p>
        </p:txBody>
      </p:sp>
    </p:spTree>
    <p:extLst>
      <p:ext uri="{BB962C8B-B14F-4D97-AF65-F5344CB8AC3E}">
        <p14:creationId xmlns:p14="http://schemas.microsoft.com/office/powerpoint/2010/main" val="172576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51322"/>
            <a:ext cx="2339974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inħabba fi Kristu </a:t>
            </a:r>
            <a:b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ridt li nitlef kollox,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u ngħodd </a:t>
            </a:r>
            <a:r>
              <a:rPr lang="mt-MT" sz="15500" spc="-551" dirty="0">
                <a:solidFill>
                  <a:srgbClr val="000000"/>
                </a:solidFill>
                <a:latin typeface="Times New Roman" pitchFamily="18" charset="0"/>
              </a:rPr>
              <a:t>kollox bħala knis, </a:t>
            </a:r>
            <a:br>
              <a:rPr lang="en-GB" sz="15500" spc="-55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mt-MT" sz="15500" spc="-551" dirty="0">
                <a:solidFill>
                  <a:srgbClr val="000000"/>
                </a:solidFill>
                <a:latin typeface="Times New Roman" pitchFamily="18" charset="0"/>
              </a:rPr>
              <a:t>biex nirbaħ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lilu,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u nkun ninsab fih.</a:t>
            </a:r>
            <a:endParaRPr lang="en-GB" sz="155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627" y="4792243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403450"/>
            <a:ext cx="23399750" cy="113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6000" b="1" i="1" kern="0" spc="-55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185975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huma 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miexja fit-triq kien hemm wieħed li qal lil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“Tmur fejn tmur, jiena niġi warajk.”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57983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qallu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“Il-volpijiet għandhom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l-għerien tagħhom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l-għasafar tal-ajru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l-bejtiet, iżda Bin </a:t>
            </a: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257983"/>
            <a:ext cx="2160240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 ma għandux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 imidd rasu.”</a:t>
            </a:r>
          </a:p>
          <a:p>
            <a:r>
              <a:rPr lang="mt-MT" sz="15500" dirty="0">
                <a:latin typeface="Times New Roman" pitchFamily="18" charset="0"/>
              </a:rPr>
              <a:t>Lil wieħed ieħor qallu: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“Imxi warajja.”</a:t>
            </a:r>
          </a:p>
          <a:p>
            <a:r>
              <a:rPr lang="mt-MT" sz="15500" dirty="0">
                <a:latin typeface="Times New Roman" pitchFamily="18" charset="0"/>
              </a:rPr>
              <a:t>Iżda dak wieġbu: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90656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“Ħallini l-ewwel immur </a:t>
            </a:r>
            <a:endParaRPr lang="en-GB" sz="15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nidfen lil missieri.”</a:t>
            </a:r>
          </a:p>
          <a:p>
            <a:r>
              <a:rPr lang="mt-MT" sz="15500" dirty="0">
                <a:latin typeface="Times New Roman" pitchFamily="18" charset="0"/>
              </a:rPr>
              <a:t>Iżda hu wieġbu: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“Ħalli l-mejtin jidfnu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l-mejtin tagħhom; 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7" y="291450"/>
            <a:ext cx="2282653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int mur u xandar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is-Saltna ta’ Alla.”</a:t>
            </a:r>
          </a:p>
          <a:p>
            <a:r>
              <a:rPr lang="mt-MT" sz="15500" dirty="0">
                <a:latin typeface="Times New Roman" pitchFamily="18" charset="0"/>
              </a:rPr>
              <a:t>U ieħor ukoll qallu:</a:t>
            </a:r>
          </a:p>
          <a:p>
            <a:pPr algn="ctr"/>
            <a:r>
              <a:rPr lang="mt-MT" sz="155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niġi, Mulej, </a:t>
            </a:r>
          </a:p>
          <a:p>
            <a:pPr algn="ctr"/>
            <a:r>
              <a:rPr lang="mt-MT" sz="155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warajk, imma l-ewwel </a:t>
            </a:r>
            <a:endParaRPr lang="en-GB" sz="15500" b="1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70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2" y="290656"/>
            <a:ext cx="22826537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ħallini nsellem lil </a:t>
            </a:r>
            <a:endParaRPr lang="en-US" sz="15500" b="1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tad-dar.”</a:t>
            </a:r>
          </a:p>
          <a:p>
            <a:r>
              <a:rPr lang="mt-MT" sz="15500" dirty="0">
                <a:latin typeface="Times New Roman" pitchFamily="18" charset="0"/>
              </a:rPr>
              <a:t>Qallu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iqiegħed idu fuq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il-moħriet u jħares lura</a:t>
            </a:r>
          </a:p>
        </p:txBody>
      </p:sp>
    </p:spTree>
    <p:extLst>
      <p:ext uri="{BB962C8B-B14F-4D97-AF65-F5344CB8AC3E}">
        <p14:creationId xmlns:p14="http://schemas.microsoft.com/office/powerpoint/2010/main" val="373437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68559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mhuwiex tajjeb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għas-Saltna ta’ Alla.”</a:t>
            </a:r>
          </a:p>
        </p:txBody>
      </p:sp>
    </p:spTree>
    <p:extLst>
      <p:ext uri="{BB962C8B-B14F-4D97-AF65-F5344CB8AC3E}">
        <p14:creationId xmlns:p14="http://schemas.microsoft.com/office/powerpoint/2010/main" val="373437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57983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dan tiegħek mhuwiex ħlief swied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il-qalb.”</a:t>
            </a:r>
          </a:p>
          <a:p>
            <a:r>
              <a:rPr lang="mt-MT" sz="15500" dirty="0">
                <a:latin typeface="Times New Roman" pitchFamily="18" charset="0"/>
              </a:rPr>
              <a:t>Imbagħad jien bżajt ħafna; imma weġibt lis-sultan:</a:t>
            </a:r>
            <a:endParaRPr lang="mt-MT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32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347666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24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6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57983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“Sultan jalla tgħix għal dejjem! Għax m’għandix inqarras wiċċi meta l-belt </a:t>
            </a:r>
            <a:endParaRPr lang="en-GB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 hemm l-oqbra ta’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missirijieti hi ħerba</a:t>
            </a:r>
            <a:endParaRPr lang="mt-MT" sz="15500" dirty="0">
              <a:solidFill>
                <a:srgbClr val="3A195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57983"/>
            <a:ext cx="225385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l-bibien tagħha maħruqa bin-nar?”</a:t>
            </a:r>
          </a:p>
          <a:p>
            <a:r>
              <a:rPr lang="mt-MT" sz="15500" dirty="0">
                <a:latin typeface="Times New Roman" pitchFamily="18" charset="0"/>
              </a:rPr>
              <a:t>Qalli mbagħad is-sultan: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“X’inhu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qiegħed titlobni?”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57983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Jien tlabt lil Alla</a:t>
            </a:r>
            <a:r>
              <a:rPr lang="en-GB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lvl="0"/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tas-smewwiet, u weġibt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lis-sultan:</a:t>
            </a:r>
            <a:endParaRPr lang="mt-MT" sz="155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is-sultan jidhirlu li </a:t>
            </a:r>
            <a:endParaRPr lang="en-GB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 ħaġa sewwa u jekk </a:t>
            </a:r>
          </a:p>
        </p:txBody>
      </p:sp>
    </p:spTree>
    <p:extLst>
      <p:ext uri="{BB962C8B-B14F-4D97-AF65-F5344CB8AC3E}">
        <p14:creationId xmlns:p14="http://schemas.microsoft.com/office/powerpoint/2010/main" val="299000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329991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il-qaddej tiegħek jogħġob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lis-sultan, nixtieq li tibgħatni</a:t>
            </a:r>
            <a:r>
              <a:rPr lang="en-US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 Ġuda, </a:t>
            </a:r>
            <a:endParaRPr lang="en-US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fil-belt fejn hemm </a:t>
            </a:r>
            <a:endParaRPr lang="en-US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l-oqbra ta’ missirijieti, </a:t>
            </a:r>
          </a:p>
        </p:txBody>
      </p:sp>
    </p:spTree>
    <p:extLst>
      <p:ext uri="{BB962C8B-B14F-4D97-AF65-F5344CB8AC3E}">
        <p14:creationId xmlns:p14="http://schemas.microsoft.com/office/powerpoint/2010/main" val="192159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1484085"/>
            <a:ext cx="217464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 nerġa’nibniha.”</a:t>
            </a:r>
          </a:p>
          <a:p>
            <a:r>
              <a:rPr lang="mt-MT" sz="15500" dirty="0">
                <a:latin typeface="Times New Roman" pitchFamily="18" charset="0"/>
              </a:rPr>
              <a:t>Imbagħad, bis-sultana </a:t>
            </a:r>
          </a:p>
          <a:p>
            <a:r>
              <a:rPr lang="mt-MT" sz="15500" dirty="0">
                <a:latin typeface="Times New Roman" pitchFamily="18" charset="0"/>
              </a:rPr>
              <a:t>bilqiegħda maġenbu,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is-sultan staqsieni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842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633</Words>
  <Application>Microsoft Office PowerPoint</Application>
  <PresentationFormat>Custom</PresentationFormat>
  <Paragraphs>139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57</cp:revision>
  <dcterms:created xsi:type="dcterms:W3CDTF">2011-07-27T18:00:09Z</dcterms:created>
  <dcterms:modified xsi:type="dcterms:W3CDTF">2023-07-24T08:48:33Z</dcterms:modified>
</cp:coreProperties>
</file>