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95" r:id="rId6"/>
    <p:sldId id="262" r:id="rId7"/>
    <p:sldId id="287" r:id="rId8"/>
    <p:sldId id="288" r:id="rId9"/>
    <p:sldId id="266" r:id="rId10"/>
    <p:sldId id="296" r:id="rId11"/>
    <p:sldId id="267" r:id="rId12"/>
    <p:sldId id="268" r:id="rId13"/>
    <p:sldId id="283" r:id="rId14"/>
    <p:sldId id="289" r:id="rId15"/>
    <p:sldId id="280" r:id="rId16"/>
    <p:sldId id="284" r:id="rId17"/>
    <p:sldId id="290" r:id="rId18"/>
    <p:sldId id="297" r:id="rId19"/>
    <p:sldId id="270" r:id="rId20"/>
    <p:sldId id="298" r:id="rId21"/>
    <p:sldId id="271" r:id="rId22"/>
    <p:sldId id="272" r:id="rId23"/>
    <p:sldId id="273" r:id="rId24"/>
    <p:sldId id="274" r:id="rId25"/>
    <p:sldId id="275" r:id="rId26"/>
    <p:sldId id="299" r:id="rId27"/>
    <p:sldId id="276" r:id="rId28"/>
    <p:sldId id="277" r:id="rId29"/>
    <p:sldId id="281" r:id="rId30"/>
    <p:sldId id="300" r:id="rId31"/>
    <p:sldId id="282" r:id="rId32"/>
    <p:sldId id="285" r:id="rId33"/>
    <p:sldId id="301" r:id="rId34"/>
    <p:sldId id="292" r:id="rId35"/>
    <p:sldId id="286" r:id="rId36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26" y="918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C5640-1808-4A4E-BC7C-9D528338F1FE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715C-386F-4F78-A2EE-3CE12FB9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910" y="1892280"/>
            <a:ext cx="23399750" cy="8817015"/>
          </a:xfrm>
        </p:spPr>
        <p:txBody>
          <a:bodyPr anchor="t" anchorCtr="0"/>
          <a:lstStyle/>
          <a:p>
            <a:pPr eaLnBrk="1" hangingPunct="1"/>
            <a:r>
              <a:rPr lang="en-US" sz="15500" b="1" dirty="0" err="1">
                <a:solidFill>
                  <a:schemeClr val="tx1"/>
                </a:solidFill>
                <a:latin typeface="Times New Roman" pitchFamily="18" charset="0"/>
              </a:rPr>
              <a:t>Qari</a:t>
            </a:r>
            <a:r>
              <a:rPr lang="en-US" sz="15500" b="1" dirty="0">
                <a:solidFill>
                  <a:schemeClr val="tx1"/>
                </a:solidFill>
                <a:latin typeface="Times New Roman" pitchFamily="18" charset="0"/>
              </a:rPr>
              <a:t> mill-</a:t>
            </a:r>
            <a:r>
              <a:rPr lang="en-US" sz="15500" b="1" dirty="0" err="1">
                <a:solidFill>
                  <a:schemeClr val="tx1"/>
                </a:solidFill>
                <a:latin typeface="Times New Roman" pitchFamily="18" charset="0"/>
              </a:rPr>
              <a:t>Ittra</a:t>
            </a:r>
            <a:r>
              <a:rPr lang="en-US" sz="15500" b="1" dirty="0">
                <a:solidFill>
                  <a:schemeClr val="tx1"/>
                </a:solidFill>
                <a:latin typeface="Times New Roman" pitchFamily="18" charset="0"/>
              </a:rPr>
              <a:t> ta’ </a:t>
            </a:r>
            <a:br>
              <a:rPr lang="en-US" sz="155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lill-Kolossin</a:t>
            </a:r>
            <a:br>
              <a:rPr lang="en-US" sz="1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Kol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1,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14</a:t>
            </a:r>
            <a:br>
              <a:rPr lang="en-GB" sz="9600" b="1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</a:br>
            <a:endParaRPr lang="en-US" sz="14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344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99664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fit-tieba u l-fedeltà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 mal-poplu ta’ Iżrael.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217" y="3607237"/>
            <a:ext cx="179176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6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8489" y="1442210"/>
            <a:ext cx="2085989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 kollha, minn tarf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għall-ieħor,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rat is-salvazzjoni ta’ Alla tagħna.</a:t>
            </a:r>
          </a:p>
        </p:txBody>
      </p:sp>
    </p:spTree>
    <p:extLst>
      <p:ext uri="{BB962C8B-B14F-4D97-AF65-F5344CB8AC3E}">
        <p14:creationId xmlns:p14="http://schemas.microsoft.com/office/powerpoint/2010/main" val="200814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9894" y="1484085"/>
            <a:ext cx="2135996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Għajtu bil-ferħ lill-Mulej fl-art kollha,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infexxu fil-hena, ifirħu u għannu!</a:t>
            </a:r>
          </a:p>
        </p:txBody>
      </p:sp>
    </p:spTree>
    <p:extLst>
      <p:ext uri="{BB962C8B-B14F-4D97-AF65-F5344CB8AC3E}">
        <p14:creationId xmlns:p14="http://schemas.microsoft.com/office/powerpoint/2010/main" val="367962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217" y="3607237"/>
            <a:ext cx="179176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1524372"/>
            <a:ext cx="2150283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 lill-Mulej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biċ-ċetra,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biċ-ċetra u bil-ħlewwa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tal-għana, </a:t>
            </a:r>
          </a:p>
        </p:txBody>
      </p:sp>
    </p:spTree>
    <p:extLst>
      <p:ext uri="{BB962C8B-B14F-4D97-AF65-F5344CB8AC3E}">
        <p14:creationId xmlns:p14="http://schemas.microsoft.com/office/powerpoint/2010/main" val="61346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442210"/>
            <a:ext cx="2186002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bit-trombi u bid-daqq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tat-trumbetti;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għajtu bil-ferħ quddiem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is-sultan!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217" y="3607237"/>
            <a:ext cx="179176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0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34642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984175" y="1442210"/>
            <a:ext cx="21288524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jjew warajja,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 il-Mulej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nagħmilkom sajjieda tal-bnedmin.</a:t>
            </a:r>
            <a:endParaRPr lang="en-GB" sz="15500" b="1" i="1" spc="-27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7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0657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Ħuti, aħna wkoll, mindu smajna bikom, ma hedejniex nitolbu għalikom, u nibqgħu nitolbu li tagħrfu sewwa r-rieda ta’ Alla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4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56986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793664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5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11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4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74234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Darba </a:t>
            </a:r>
            <a:r>
              <a:rPr lang="en-GB" sz="15500" dirty="0">
                <a:latin typeface="Times New Roman" pitchFamily="18" charset="0"/>
              </a:rPr>
              <a:t>l</a:t>
            </a:r>
            <a:r>
              <a:rPr lang="mt-MT" sz="15500" dirty="0">
                <a:latin typeface="Times New Roman" pitchFamily="18" charset="0"/>
              </a:rPr>
              <a:t>-kotra bdiet tross fuq Ġesù biex tisma’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l-kelma ta’ Alla. Hu kien qiegħed f’xatt l-għadira ta’ Ġennesaret. U ra żewġ</a:t>
            </a:r>
          </a:p>
        </p:txBody>
      </p:sp>
    </p:spTree>
    <p:extLst>
      <p:ext uri="{BB962C8B-B14F-4D97-AF65-F5344CB8AC3E}">
        <p14:creationId xmlns:p14="http://schemas.microsoft.com/office/powerpoint/2010/main" val="3865249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82111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dgħajjes qegħdin max-xatt; is-sajjieda kienu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niżlu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minn fuqhom u kienu qegħdin jaħslu x-xbiek.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Tela’ fuq waħda minnhom,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39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635" y="290656"/>
            <a:ext cx="223224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li kienet ta’ Xmun, u talbu jaqla’ kemmxejn ’il barra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mill-art; imbagħad qagħad</a:t>
            </a:r>
          </a:p>
          <a:p>
            <a:r>
              <a:rPr lang="mt-MT" sz="15500" dirty="0">
                <a:latin typeface="Times New Roman" pitchFamily="18" charset="0"/>
              </a:rPr>
              <a:t>bilqiegħda u beda jgħallem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lin-nies mid-dgħajsa.</a:t>
            </a:r>
          </a:p>
        </p:txBody>
      </p:sp>
    </p:spTree>
    <p:extLst>
      <p:ext uri="{BB962C8B-B14F-4D97-AF65-F5344CB8AC3E}">
        <p14:creationId xmlns:p14="http://schemas.microsoft.com/office/powerpoint/2010/main" val="1185843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82111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Meta temm li kellu jgħid, qal lil Xmun:</a:t>
            </a:r>
          </a:p>
          <a:p>
            <a:pPr algn="ctr"/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“Aqdef ’il barra fil-fond, u kalaw ix-xbiek tagħkom għas-sajd.” </a:t>
            </a:r>
          </a:p>
        </p:txBody>
      </p:sp>
    </p:spTree>
    <p:extLst>
      <p:ext uri="{BB962C8B-B14F-4D97-AF65-F5344CB8AC3E}">
        <p14:creationId xmlns:p14="http://schemas.microsoft.com/office/powerpoint/2010/main" val="802267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98668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Wieġbu Xmun u qallu: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“Mgħallem, għamilna lejl sħiħ nitħabtu u ma qbadna xejn. Imma, la qiegħed </a:t>
            </a:r>
            <a:r>
              <a:rPr lang="mt-MT" sz="15500" b="1" i="1" spc="-276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 int, ħa nkala x-xbiek.”</a:t>
            </a:r>
          </a:p>
        </p:txBody>
      </p:sp>
    </p:spTree>
    <p:extLst>
      <p:ext uri="{BB962C8B-B14F-4D97-AF65-F5344CB8AC3E}">
        <p14:creationId xmlns:p14="http://schemas.microsoft.com/office/powerpoint/2010/main" val="802267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41544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Hekk għamlu, u qabdu kotra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hekk kbira ta’ ħut li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x-xbiek tagħhom kien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għoddu nqasam. Għalhekk għamlu sinjal lil sħabhom li</a:t>
            </a:r>
          </a:p>
        </p:txBody>
      </p:sp>
    </p:spTree>
    <p:extLst>
      <p:ext uri="{BB962C8B-B14F-4D97-AF65-F5344CB8AC3E}">
        <p14:creationId xmlns:p14="http://schemas.microsoft.com/office/powerpoint/2010/main" val="3711204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2996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kienu fid-dgħajsa l-oħra biex jiġu jgħinuhom. Dawk ġew, u mlew iż-żewġ</a:t>
            </a:r>
          </a:p>
          <a:p>
            <a:r>
              <a:rPr lang="mt-MT" sz="15500" dirty="0">
                <a:latin typeface="Times New Roman" pitchFamily="18" charset="0"/>
              </a:rPr>
              <a:t>dgħajjes hekk li għal ftit ma għerqux.</a:t>
            </a:r>
          </a:p>
        </p:txBody>
      </p:sp>
    </p:spTree>
    <p:extLst>
      <p:ext uri="{BB962C8B-B14F-4D97-AF65-F5344CB8AC3E}">
        <p14:creationId xmlns:p14="http://schemas.microsoft.com/office/powerpoint/2010/main" val="1393397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82111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Xmun Pietru, kif ra dan, inxteħet f’riġlejn Ġesù u qallu:</a:t>
            </a:r>
          </a:p>
          <a:p>
            <a:pPr algn="ctr"/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“Tbiegħed minni, Mulej, għaliex jien raġel midneb.”</a:t>
            </a:r>
          </a:p>
        </p:txBody>
      </p:sp>
    </p:spTree>
    <p:extLst>
      <p:ext uri="{BB962C8B-B14F-4D97-AF65-F5344CB8AC3E}">
        <p14:creationId xmlns:p14="http://schemas.microsoft.com/office/powerpoint/2010/main" val="120721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0657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bl-għerf kollu u d-dehen spiritwali. Hekk tkunu tistgħu tgħixu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sewwa kif jixraq lill-Mulej u togħġbuh f’kollox bil-frott ta’ kull</a:t>
            </a:r>
          </a:p>
        </p:txBody>
      </p:sp>
    </p:spTree>
    <p:extLst>
      <p:ext uri="{BB962C8B-B14F-4D97-AF65-F5344CB8AC3E}">
        <p14:creationId xmlns:p14="http://schemas.microsoft.com/office/powerpoint/2010/main" val="217794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25735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Għax baqgħu tassew</a:t>
            </a:r>
          </a:p>
          <a:p>
            <a:r>
              <a:rPr lang="mt-MT" sz="15500" dirty="0">
                <a:latin typeface="Times New Roman" pitchFamily="18" charset="0"/>
              </a:rPr>
              <a:t>mistagħġba, kemm hu u </a:t>
            </a:r>
          </a:p>
          <a:p>
            <a:r>
              <a:rPr lang="mt-MT" sz="15500" dirty="0">
                <a:latin typeface="Times New Roman" pitchFamily="18" charset="0"/>
              </a:rPr>
              <a:t>kemm dawk kollha li kienu miegħu, għal dik il-qabda ħut li qabdu. U hekk ukoll</a:t>
            </a:r>
          </a:p>
        </p:txBody>
      </p:sp>
    </p:spTree>
    <p:extLst>
      <p:ext uri="{BB962C8B-B14F-4D97-AF65-F5344CB8AC3E}">
        <p14:creationId xmlns:p14="http://schemas.microsoft.com/office/powerpoint/2010/main" val="1207214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3291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ġralhom Ġakbu u Ġwanni, </a:t>
            </a:r>
          </a:p>
          <a:p>
            <a:r>
              <a:rPr lang="mt-MT" sz="15500" dirty="0">
                <a:latin typeface="Times New Roman" pitchFamily="18" charset="0"/>
              </a:rPr>
              <a:t>ulied Żebedew, li kienu sħab Xmun.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Imbagħad Ġesù qal lil Xmun: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26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675925"/>
            <a:ext cx="2207434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“Tibżax; minn issa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’l quddiem tkun taqbad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in-nies.”</a:t>
            </a:r>
          </a:p>
        </p:txBody>
      </p:sp>
    </p:spTree>
    <p:extLst>
      <p:ext uri="{BB962C8B-B14F-4D97-AF65-F5344CB8AC3E}">
        <p14:creationId xmlns:p14="http://schemas.microsoft.com/office/powerpoint/2010/main" val="704191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4" y="2676719"/>
            <a:ext cx="2207434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Meta mbagħad ressqu </a:t>
            </a:r>
          </a:p>
          <a:p>
            <a:r>
              <a:rPr lang="mt-MT" sz="15500" dirty="0">
                <a:latin typeface="Times New Roman" pitchFamily="18" charset="0"/>
              </a:rPr>
              <a:t>d-dgħajjes mal-art, telqu kollox u marru warajh.</a:t>
            </a:r>
          </a:p>
        </p:txBody>
      </p:sp>
    </p:spTree>
    <p:extLst>
      <p:ext uri="{BB962C8B-B14F-4D97-AF65-F5344CB8AC3E}">
        <p14:creationId xmlns:p14="http://schemas.microsoft.com/office/powerpoint/2010/main" val="478651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06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0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90657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opra tajba, u tikbru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fl-għarfien ta’ Alla, titwettqu bil-qawwa kollha li tiġi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mill-qawwa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tal-glorja tiegħu, biex tkunu tifilħu</a:t>
            </a:r>
          </a:p>
        </p:txBody>
      </p:sp>
    </p:spTree>
    <p:extLst>
      <p:ext uri="{BB962C8B-B14F-4D97-AF65-F5344CB8AC3E}">
        <p14:creationId xmlns:p14="http://schemas.microsoft.com/office/powerpoint/2010/main" val="247406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90657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ġġarrbu kollox bis-sabar.</a:t>
            </a:r>
          </a:p>
          <a:p>
            <a:r>
              <a:rPr lang="mt-MT" sz="15500" dirty="0">
                <a:latin typeface="Times New Roman" pitchFamily="18" charset="0"/>
              </a:rPr>
              <a:t>Ifirħu u roddu ħajr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lill-Missier, li għamilkom denji li tissieħbu fil-wirt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tal-qaddisin fis-saltna</a:t>
            </a:r>
          </a:p>
        </p:txBody>
      </p:sp>
    </p:spTree>
    <p:extLst>
      <p:ext uri="{BB962C8B-B14F-4D97-AF65-F5344CB8AC3E}">
        <p14:creationId xmlns:p14="http://schemas.microsoft.com/office/powerpoint/2010/main" val="247406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0656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tad-dawl.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Hu ħelisna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mill-ħakma tad-dlam, u daħħalna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fis-saltna ta’ Ibnu l-maħbub, li bih għandna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spc="-300" dirty="0">
                <a:latin typeface="Times New Roman" pitchFamily="18" charset="0"/>
              </a:rPr>
              <a:t>l-fidwa, l-maħfra tad-dnubiet.</a:t>
            </a:r>
          </a:p>
        </p:txBody>
      </p:sp>
    </p:spTree>
    <p:extLst>
      <p:ext uri="{BB962C8B-B14F-4D97-AF65-F5344CB8AC3E}">
        <p14:creationId xmlns:p14="http://schemas.microsoft.com/office/powerpoint/2010/main" val="142267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935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2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1054" y="3869353"/>
            <a:ext cx="179176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2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42210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 il-Mulej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is-salvazzjoni tiegħu,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f’għajnejn il-ġnus wera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l-ġustizzja tiegħu.</a:t>
            </a: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535</Words>
  <Application>Microsoft Office PowerPoint</Application>
  <PresentationFormat>Custom</PresentationFormat>
  <Paragraphs>80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Franklin Gothic Book</vt:lpstr>
      <vt:lpstr>Times New Roman</vt:lpstr>
      <vt:lpstr>Default Design</vt:lpstr>
      <vt:lpstr>Qari mill-Ittra ta’  San Pawl Appostlu  lill-Kolossin Kol 1,9-14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Busuttil</dc:creator>
  <cp:lastModifiedBy>Ibragg Licence 01</cp:lastModifiedBy>
  <cp:revision>40</cp:revision>
  <dcterms:created xsi:type="dcterms:W3CDTF">2011-07-27T18:05:40Z</dcterms:created>
  <dcterms:modified xsi:type="dcterms:W3CDTF">2023-06-19T14:27:55Z</dcterms:modified>
</cp:coreProperties>
</file>