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309" r:id="rId2"/>
    <p:sldId id="310" r:id="rId3"/>
    <p:sldId id="311" r:id="rId4"/>
    <p:sldId id="312" r:id="rId5"/>
    <p:sldId id="313" r:id="rId6"/>
    <p:sldId id="339" r:id="rId7"/>
    <p:sldId id="314" r:id="rId8"/>
    <p:sldId id="345" r:id="rId9"/>
    <p:sldId id="315" r:id="rId10"/>
    <p:sldId id="316" r:id="rId11"/>
    <p:sldId id="317" r:id="rId12"/>
    <p:sldId id="340" r:id="rId13"/>
    <p:sldId id="318" r:id="rId14"/>
    <p:sldId id="319" r:id="rId15"/>
    <p:sldId id="320" r:id="rId16"/>
    <p:sldId id="346" r:id="rId17"/>
    <p:sldId id="321" r:id="rId18"/>
    <p:sldId id="322" r:id="rId19"/>
    <p:sldId id="347" r:id="rId20"/>
    <p:sldId id="323" r:id="rId21"/>
    <p:sldId id="324" r:id="rId22"/>
    <p:sldId id="336" r:id="rId23"/>
    <p:sldId id="325" r:id="rId24"/>
    <p:sldId id="326" r:id="rId25"/>
    <p:sldId id="348" r:id="rId26"/>
    <p:sldId id="327" r:id="rId27"/>
    <p:sldId id="342" r:id="rId28"/>
    <p:sldId id="328" r:id="rId29"/>
    <p:sldId id="341" r:id="rId30"/>
    <p:sldId id="329" r:id="rId31"/>
    <p:sldId id="330" r:id="rId32"/>
    <p:sldId id="331" r:id="rId33"/>
    <p:sldId id="343" r:id="rId34"/>
    <p:sldId id="332" r:id="rId35"/>
    <p:sldId id="333" r:id="rId36"/>
    <p:sldId id="344" r:id="rId37"/>
    <p:sldId id="334" r:id="rId38"/>
    <p:sldId id="335" r:id="rId39"/>
  </p:sldIdLst>
  <p:sldSz cx="23402925" cy="12601575"/>
  <p:notesSz cx="6858000" cy="9144000"/>
  <p:defaultTextStyle>
    <a:defPPr>
      <a:defRPr lang="en-US"/>
    </a:defPPr>
    <a:lvl1pPr marL="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287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574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0861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148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03D495-B26E-47E2-A49F-2149617FC69C}">
          <p14:sldIdLst>
            <p14:sldId id="309"/>
            <p14:sldId id="310"/>
            <p14:sldId id="311"/>
            <p14:sldId id="312"/>
            <p14:sldId id="313"/>
            <p14:sldId id="339"/>
            <p14:sldId id="314"/>
            <p14:sldId id="345"/>
            <p14:sldId id="315"/>
            <p14:sldId id="316"/>
            <p14:sldId id="317"/>
            <p14:sldId id="340"/>
            <p14:sldId id="318"/>
            <p14:sldId id="319"/>
            <p14:sldId id="320"/>
            <p14:sldId id="346"/>
            <p14:sldId id="321"/>
            <p14:sldId id="322"/>
            <p14:sldId id="347"/>
            <p14:sldId id="323"/>
            <p14:sldId id="324"/>
            <p14:sldId id="336"/>
            <p14:sldId id="325"/>
            <p14:sldId id="326"/>
            <p14:sldId id="348"/>
            <p14:sldId id="327"/>
            <p14:sldId id="342"/>
            <p14:sldId id="328"/>
            <p14:sldId id="341"/>
            <p14:sldId id="329"/>
            <p14:sldId id="330"/>
            <p14:sldId id="331"/>
            <p14:sldId id="343"/>
            <p14:sldId id="332"/>
            <p14:sldId id="333"/>
            <p14:sldId id="344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12373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72" y="894"/>
      </p:cViewPr>
      <p:guideLst>
        <p:guide orient="horz" pos="3969"/>
        <p:guide pos="73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118C-F76D-4AE7-8CED-81EE287A6D15}" type="datetimeFigureOut">
              <a:rPr lang="en-US" smtClean="0"/>
              <a:pPr/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AA77F-D244-42F0-B6B9-2FFDA588EB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7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4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61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8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8B0C6-1080-45EF-BDF5-077296DACE73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5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0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0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1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6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2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8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5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4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5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3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21746" y="2988420"/>
            <a:ext cx="17359434" cy="6624736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  <a:buFontTx/>
              <a:buNone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algn="ctr" eaLnBrk="1" hangingPunct="1">
              <a:spcBef>
                <a:spcPts val="0"/>
              </a:spcBef>
              <a:buFontTx/>
              <a:buNone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Ħaggaj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1, 1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5b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–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2,9</a:t>
            </a:r>
            <a:endParaRPr lang="en-US" sz="10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9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2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228557"/>
            <a:ext cx="22717283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nqanqal il-ġnus kollha, u l-ġid kollu tal-popli jiġi kollu hawn, u nimla dan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it-tempju bil-glorja, jgħid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l-Mulej tal-eżerċti.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8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238926"/>
            <a:ext cx="22574407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 l-fidda u tiegħi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d-deheb,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 tal-Mulej tal-eżerċti. </a:t>
            </a:r>
            <a:endParaRPr lang="en-GB" sz="15500" b="1" i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Il-glorja tal-aħħar ta’ dan it-tempju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akbar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2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9" y="1426376"/>
            <a:ext cx="22574407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qabel, jgħid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tal-eżerċti; u f’dan il-post jiena nagħti s-sliem.”</a:t>
            </a:r>
          </a:p>
          <a:p>
            <a:r>
              <a:rPr lang="mt-MT" sz="15500" b="1" i="1" spc="-33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 tal-Mulej tal-eżerċti.</a:t>
            </a:r>
          </a:p>
        </p:txBody>
      </p:sp>
    </p:spTree>
    <p:extLst>
      <p:ext uri="{BB962C8B-B14F-4D97-AF65-F5344CB8AC3E}">
        <p14:creationId xmlns:p14="http://schemas.microsoft.com/office/powerpoint/2010/main" val="381072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459438" y="3811645"/>
            <a:ext cx="22484048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6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00010" y="800061"/>
            <a:ext cx="21171589" cy="945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mt-MT" sz="12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 f’Alla, hu </a:t>
            </a:r>
            <a:endParaRPr lang="en-GB" sz="16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l-għajnuna u Alla tiegħi</a:t>
            </a:r>
            <a:endParaRPr lang="en-US" sz="16200" b="1" i="1" spc="-67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4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696" y="1426375"/>
            <a:ext cx="22431532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Agħmel ħaqq miegħi int, Mulej,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min-nies bla tieba ddefendi l-kawża tiegħi; </a:t>
            </a:r>
          </a:p>
        </p:txBody>
      </p:sp>
    </p:spTree>
    <p:extLst>
      <p:ext uri="{BB962C8B-B14F-4D97-AF65-F5344CB8AC3E}">
        <p14:creationId xmlns:p14="http://schemas.microsoft.com/office/powerpoint/2010/main" val="256229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696" y="3811644"/>
            <a:ext cx="22431532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min-nies qarrieqa u ħżiena eħlisni.</a:t>
            </a:r>
          </a:p>
        </p:txBody>
      </p:sp>
    </p:spTree>
    <p:extLst>
      <p:ext uri="{BB962C8B-B14F-4D97-AF65-F5344CB8AC3E}">
        <p14:creationId xmlns:p14="http://schemas.microsoft.com/office/powerpoint/2010/main" val="4027678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572" y="3586143"/>
            <a:ext cx="22217218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fi-FI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 f’Alla, hu </a:t>
            </a:r>
          </a:p>
          <a:p>
            <a:pPr algn="ctr">
              <a:defRPr/>
            </a:pPr>
            <a:r>
              <a:rPr lang="fi-FI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l-għajnuna u Alla tiegħi</a:t>
            </a:r>
          </a:p>
        </p:txBody>
      </p:sp>
    </p:spTree>
    <p:extLst>
      <p:ext uri="{BB962C8B-B14F-4D97-AF65-F5344CB8AC3E}">
        <p14:creationId xmlns:p14="http://schemas.microsoft.com/office/powerpoint/2010/main" val="2990346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9" y="2619011"/>
            <a:ext cx="22574408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Inti l-kenn tiegħi,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Alla;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 warrabtni?</a:t>
            </a:r>
          </a:p>
        </p:txBody>
      </p:sp>
    </p:spTree>
    <p:extLst>
      <p:ext uri="{BB962C8B-B14F-4D97-AF65-F5344CB8AC3E}">
        <p14:creationId xmlns:p14="http://schemas.microsoft.com/office/powerpoint/2010/main" val="18668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2619011"/>
            <a:ext cx="22574408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għandi ngħix imdejjaq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 it-tagħkis tal-għadu?</a:t>
            </a:r>
          </a:p>
        </p:txBody>
      </p:sp>
    </p:spTree>
    <p:extLst>
      <p:ext uri="{BB962C8B-B14F-4D97-AF65-F5344CB8AC3E}">
        <p14:creationId xmlns:p14="http://schemas.microsoft.com/office/powerpoint/2010/main" val="7190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299995"/>
            <a:ext cx="22574407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Fit-tieni sena tas-sultan Darju, fis-seba’ xahar,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fil-wieħed u għoxrin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tax-xahar, ġiet il-kelma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tal-Mulej permezz ta’</a:t>
            </a:r>
          </a:p>
        </p:txBody>
      </p:sp>
    </p:spTree>
    <p:extLst>
      <p:ext uri="{BB962C8B-B14F-4D97-AF65-F5344CB8AC3E}">
        <p14:creationId xmlns:p14="http://schemas.microsoft.com/office/powerpoint/2010/main" val="174045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638" y="3729019"/>
            <a:ext cx="21237077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fi-FI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 f’Alla, hu </a:t>
            </a:r>
          </a:p>
          <a:p>
            <a:pPr algn="ctr">
              <a:defRPr/>
            </a:pPr>
            <a:r>
              <a:rPr lang="fi-FI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l-għajnuna u Alla tiegħi</a:t>
            </a:r>
          </a:p>
        </p:txBody>
      </p:sp>
    </p:spTree>
    <p:extLst>
      <p:ext uri="{BB962C8B-B14F-4D97-AF65-F5344CB8AC3E}">
        <p14:creationId xmlns:p14="http://schemas.microsoft.com/office/powerpoint/2010/main" val="2542179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24" y="2514573"/>
            <a:ext cx="21931162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Ibgħat id-dawl tiegħek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s-sewwa tiegħek;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 jmexxuni: </a:t>
            </a:r>
          </a:p>
        </p:txBody>
      </p:sp>
    </p:spTree>
    <p:extLst>
      <p:ext uri="{BB962C8B-B14F-4D97-AF65-F5344CB8AC3E}">
        <p14:creationId xmlns:p14="http://schemas.microsoft.com/office/powerpoint/2010/main" val="3656498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134" y="2443135"/>
            <a:ext cx="21931162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iwassluni sal-għolja mqaddsa tiegħek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sal-għerejjex tiegħek.</a:t>
            </a:r>
          </a:p>
        </p:txBody>
      </p:sp>
    </p:spTree>
    <p:extLst>
      <p:ext uri="{BB962C8B-B14F-4D97-AF65-F5344CB8AC3E}">
        <p14:creationId xmlns:p14="http://schemas.microsoft.com/office/powerpoint/2010/main" val="3656498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423" y="3751393"/>
            <a:ext cx="21335178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fi-FI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 f’Alla, hu </a:t>
            </a:r>
          </a:p>
          <a:p>
            <a:pPr algn="ctr">
              <a:defRPr/>
            </a:pPr>
            <a:r>
              <a:rPr lang="fi-FI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l-għajnuna u Alla tiegħi</a:t>
            </a:r>
          </a:p>
        </p:txBody>
      </p:sp>
    </p:spTree>
    <p:extLst>
      <p:ext uri="{BB962C8B-B14F-4D97-AF65-F5344CB8AC3E}">
        <p14:creationId xmlns:p14="http://schemas.microsoft.com/office/powerpoint/2010/main" val="3354020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853" y="1426376"/>
            <a:ext cx="22217218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nidħol ħdejn l-artal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Alla,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ħdejn Alla, ferħ u hena tiegħi.</a:t>
            </a:r>
          </a:p>
        </p:txBody>
      </p:sp>
    </p:spTree>
    <p:extLst>
      <p:ext uri="{BB962C8B-B14F-4D97-AF65-F5344CB8AC3E}">
        <p14:creationId xmlns:p14="http://schemas.microsoft.com/office/powerpoint/2010/main" val="858085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06" y="3811644"/>
            <a:ext cx="22217218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rroddlok ħajr biċ-ċetra,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Alla, Alla tiegħi.</a:t>
            </a:r>
          </a:p>
        </p:txBody>
      </p:sp>
    </p:spTree>
    <p:extLst>
      <p:ext uri="{BB962C8B-B14F-4D97-AF65-F5344CB8AC3E}">
        <p14:creationId xmlns:p14="http://schemas.microsoft.com/office/powerpoint/2010/main" val="2129771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696" y="3965707"/>
            <a:ext cx="22288656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fi-FI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 f’Alla, hu </a:t>
            </a:r>
          </a:p>
          <a:p>
            <a:pPr algn="ctr">
              <a:defRPr/>
            </a:pPr>
            <a:r>
              <a:rPr lang="fi-FI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l-għajnuna u Alla tiegħi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01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83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903"/>
            <a:ext cx="23402925" cy="260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914324" y="2657449"/>
            <a:ext cx="21746866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Bin il-bniedem ġie biex jaqdi u biex jagħti ħajtu b’fidwa għall-kotra.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385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83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903"/>
            <a:ext cx="23402925" cy="260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326173"/>
            <a:ext cx="22645845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Ħaggaj, il-profeta, u qallu: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“Isa, mur kellem lil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Żerubbabel bin Sijaltijel, gvernatur ta’ Ġuda, u lil Ġożwè bin Ġeħosadak,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24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1" y="1514441"/>
            <a:ext cx="23402925" cy="93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18-22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66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1014375"/>
            <a:ext cx="22574408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Darba, waqt li Ġesù kien qiegħed jitlob waħdu, kien hemm miegħu d-dixxipli tiegħu, u hu staqsiehom:</a:t>
            </a:r>
          </a:p>
        </p:txBody>
      </p:sp>
    </p:spTree>
    <p:extLst>
      <p:ext uri="{BB962C8B-B14F-4D97-AF65-F5344CB8AC3E}">
        <p14:creationId xmlns:p14="http://schemas.microsoft.com/office/powerpoint/2010/main" val="473758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193317"/>
            <a:ext cx="22502970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“Min jgħidu n-nies li jien?”</a:t>
            </a:r>
          </a:p>
          <a:p>
            <a:r>
              <a:rPr lang="mt-MT" sz="15500" dirty="0">
                <a:latin typeface="Times New Roman" pitchFamily="18" charset="0"/>
              </a:rPr>
              <a:t>Huma weġbuh u qalulu:</a:t>
            </a:r>
          </a:p>
          <a:p>
            <a:pPr algn="ctr"/>
            <a:r>
              <a:rPr lang="mt-MT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“Ġwanni l-Battista; oħrajn, Elija; u oħrajn, li</a:t>
            </a:r>
          </a:p>
        </p:txBody>
      </p:sp>
    </p:spTree>
    <p:extLst>
      <p:ext uri="{BB962C8B-B14F-4D97-AF65-F5344CB8AC3E}">
        <p14:creationId xmlns:p14="http://schemas.microsoft.com/office/powerpoint/2010/main" val="523564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475265"/>
            <a:ext cx="22502970" cy="1182631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qam wieħed mill-profeti tal-imgħoddi.”</a:t>
            </a:r>
          </a:p>
          <a:p>
            <a:r>
              <a:rPr lang="mt-MT" sz="13500" dirty="0">
                <a:latin typeface="Times New Roman" pitchFamily="18" charset="0"/>
              </a:rPr>
              <a:t>Qalilhom: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“Imma intom min tgħidu li jien?”</a:t>
            </a:r>
          </a:p>
        </p:txBody>
      </p:sp>
    </p:spTree>
    <p:extLst>
      <p:ext uri="{BB962C8B-B14F-4D97-AF65-F5344CB8AC3E}">
        <p14:creationId xmlns:p14="http://schemas.microsoft.com/office/powerpoint/2010/main" val="523564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167488"/>
            <a:ext cx="22574408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Qabeż Pietru u qallu: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“Inti l-Messija ta’ Alla.”</a:t>
            </a:r>
          </a:p>
          <a:p>
            <a:r>
              <a:rPr lang="mt-MT" sz="15500" dirty="0">
                <a:latin typeface="Times New Roman" pitchFamily="18" charset="0"/>
              </a:rPr>
              <a:t>Imbagħad ikkmandahom </a:t>
            </a:r>
          </a:p>
          <a:p>
            <a:r>
              <a:rPr lang="mt-MT" sz="15500" dirty="0">
                <a:latin typeface="Times New Roman" pitchFamily="18" charset="0"/>
              </a:rPr>
              <a:t>u qalilhom ħafna biex </a:t>
            </a:r>
          </a:p>
          <a:p>
            <a:r>
              <a:rPr lang="mt-MT" sz="15500" dirty="0">
                <a:latin typeface="Times New Roman" pitchFamily="18" charset="0"/>
              </a:rPr>
              <a:t>ma jgħidu lil ħadd b’dan. </a:t>
            </a:r>
          </a:p>
        </p:txBody>
      </p:sp>
    </p:spTree>
    <p:extLst>
      <p:ext uri="{BB962C8B-B14F-4D97-AF65-F5344CB8AC3E}">
        <p14:creationId xmlns:p14="http://schemas.microsoft.com/office/powerpoint/2010/main" val="3555465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696" y="1426376"/>
            <a:ext cx="22431532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U qalilhom: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“Jeħtieġ li Bin il-Bniedem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ibati ħafna, jiċħduh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ix-xjuħ u l-qassisin il-kbar</a:t>
            </a:r>
          </a:p>
        </p:txBody>
      </p:sp>
    </p:spTree>
    <p:extLst>
      <p:ext uri="{BB962C8B-B14F-4D97-AF65-F5344CB8AC3E}">
        <p14:creationId xmlns:p14="http://schemas.microsoft.com/office/powerpoint/2010/main" val="2367096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696" y="3811645"/>
            <a:ext cx="22431532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l-kittieba, joqtluh,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fit-tielet jum iqum.”</a:t>
            </a:r>
          </a:p>
        </p:txBody>
      </p:sp>
    </p:spTree>
    <p:extLst>
      <p:ext uri="{BB962C8B-B14F-4D97-AF65-F5344CB8AC3E}">
        <p14:creationId xmlns:p14="http://schemas.microsoft.com/office/powerpoint/2010/main" val="2367096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57200" y="4014771"/>
            <a:ext cx="21631349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98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270545"/>
            <a:ext cx="22645845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il-qassis il-kbir, u lill-bqija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tal-poplu, u għidilhom: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għad baqa’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fostkom li ra dan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it-tempju fil-glorja li kellu qabel? U issa kif</a:t>
            </a:r>
          </a:p>
        </p:txBody>
      </p:sp>
    </p:spTree>
    <p:extLst>
      <p:ext uri="{BB962C8B-B14F-4D97-AF65-F5344CB8AC3E}">
        <p14:creationId xmlns:p14="http://schemas.microsoft.com/office/powerpoint/2010/main" val="274488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238926"/>
            <a:ext cx="22717283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 tarawh? F’għajnejkom mhux forsi qisu xejn?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issa qawwi qalbek, Żerubbabel,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 tal-Mulej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238926"/>
            <a:ext cx="22717283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qawwi qalbek,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Ġożwè bin Ġeħosadak, il-qassis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il-kbir; qawwi qalbek, poplu tal-pajjiż,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 tal-Mulej. </a:t>
            </a:r>
          </a:p>
        </p:txBody>
      </p:sp>
    </p:spTree>
    <p:extLst>
      <p:ext uri="{BB962C8B-B14F-4D97-AF65-F5344CB8AC3E}">
        <p14:creationId xmlns:p14="http://schemas.microsoft.com/office/powerpoint/2010/main" val="33302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1426375"/>
            <a:ext cx="22717283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Aqbdu aħdmu, għax jiena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magħkom,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 tal-Mulej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tal-eżerċti.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1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233741"/>
            <a:ext cx="22717283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Il-kelma li biha ntrabbat magħkom fi ħruġkom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mill-Eġittu, u l-ispirtu tiegħi, jibqgħu f’nofskom: la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tibżgħux.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547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228557"/>
            <a:ext cx="22645845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 jgħid il-Mulej tal-eżerċti: Dalwaqt, ftit ieħor biss, u jiena nheżżeż is-smewwiet u l-baħar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l-blat,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1785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545</Words>
  <Application>Microsoft Office PowerPoint</Application>
  <PresentationFormat>Custom</PresentationFormat>
  <Paragraphs>94</Paragraphs>
  <Slides>38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Franklin Gothic Book</vt:lpstr>
      <vt:lpstr>Times New Roman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61</cp:revision>
  <dcterms:created xsi:type="dcterms:W3CDTF">2011-07-27T17:51:13Z</dcterms:created>
  <dcterms:modified xsi:type="dcterms:W3CDTF">2023-07-16T19:25:07Z</dcterms:modified>
</cp:coreProperties>
</file>