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33"/>
  </p:notesMasterIdLst>
  <p:sldIdLst>
    <p:sldId id="287" r:id="rId4"/>
    <p:sldId id="257" r:id="rId5"/>
    <p:sldId id="258" r:id="rId6"/>
    <p:sldId id="259" r:id="rId7"/>
    <p:sldId id="260" r:id="rId8"/>
    <p:sldId id="303" r:id="rId9"/>
    <p:sldId id="296" r:id="rId10"/>
    <p:sldId id="297" r:id="rId11"/>
    <p:sldId id="263" r:id="rId12"/>
    <p:sldId id="304" r:id="rId13"/>
    <p:sldId id="264" r:id="rId14"/>
    <p:sldId id="265" r:id="rId15"/>
    <p:sldId id="266" r:id="rId16"/>
    <p:sldId id="286" r:id="rId17"/>
    <p:sldId id="291" r:id="rId18"/>
    <p:sldId id="268" r:id="rId19"/>
    <p:sldId id="305" r:id="rId20"/>
    <p:sldId id="292" r:id="rId21"/>
    <p:sldId id="607" r:id="rId22"/>
    <p:sldId id="293" r:id="rId23"/>
    <p:sldId id="608" r:id="rId24"/>
    <p:sldId id="294" r:id="rId25"/>
    <p:sldId id="272" r:id="rId26"/>
    <p:sldId id="273" r:id="rId27"/>
    <p:sldId id="274" r:id="rId28"/>
    <p:sldId id="275" r:id="rId29"/>
    <p:sldId id="609" r:id="rId30"/>
    <p:sldId id="299" r:id="rId31"/>
    <p:sldId id="302" r:id="rId32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54" y="6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125BB0-5B29-43F5-8257-51D1BA574660}" type="datetimeFigureOut">
              <a:rPr lang="mt-MT"/>
              <a:pPr>
                <a:defRPr/>
              </a:pPr>
              <a:t>27/06/2023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7E416D-5D29-4070-B3D4-0EA107E1B32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911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A6F5-E110-4482-8A01-0A9F27BC56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1160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9910-9E6B-4A11-A2F4-63CE3EF6E15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622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F119-05A1-41C7-8466-28610EC135A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8530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3850-3B0B-408E-8A0D-B83BF3D18B7F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288A-ACFD-4C99-8032-5A7E28159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9812-8CBF-4070-8602-88E6A2B0A827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970F-6A58-45E5-AE4C-9A4DB5A3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7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B28C-99A6-4B87-BF76-2C5390536D6E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D9D3-A3CE-44AF-9C21-D2A76C7CB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1436-4995-44C6-A421-BC60339BF7DA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EE76-968C-4C95-8480-6AD6C12BA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DACD-E265-4774-80E1-93AE38811B4D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0EC2-976D-4EB6-8925-6FC47BBC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5C6A-A08E-43C8-AE7C-B94425081899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992D-9456-43AA-A2DA-A743543B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BAF-6AB7-47F2-99B2-965DF5E59274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56A8-DC87-4EFE-92CE-A23312950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5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BFAD-B42D-4BC8-854D-A9F54EB9E35D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DEFC-BF85-48FB-BD13-E0DFC0A3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7446-9520-4FDB-A149-C0140B87BC6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2385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A752-B61C-4709-8D6A-3FBF4E962770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A89D-5712-4305-970B-576C6CDCE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EAC4-DD8F-4361-9803-B467DDE103AD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EA52-2CAE-466C-97CD-07B65C9F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C945-D31C-41C1-9B00-DD1F950DC230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0691-F02A-494A-80ED-40D31D349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D0D-5295-492E-8B61-1233B0721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F3C6-1256-4873-819E-F0EBD26B8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3355-9BC2-466C-867D-1E90F65D7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0AB2-688C-4600-A591-8D76DFC3F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0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2F4C-E2EC-4438-B306-1A9A53D30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8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779E-B470-46CD-A890-B3F193B8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2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6A41-C53B-446F-AF21-DF3976383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5D82-872D-4D1C-9364-44A9016C722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95321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EBFF-865A-4BAF-B68B-0E548B2F8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5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4480-250C-4B01-B665-4D2C2EF7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856F-F8B9-408C-840E-BB85A4A9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7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6943-986F-40E5-A14D-0733BB00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028F-1B16-4517-B79E-0D5F43CEDE7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6212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2AE0-CF48-42A8-99F5-91BD7994334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109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04AA-A1B0-4A95-BA5F-5F71CAA4CD2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417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F960-7594-402F-92FE-9D1A3654D69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527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4F17-FC3E-4EBB-97D6-F62F4976392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4265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1CF4-6AD5-4128-A4D5-A9169336F86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533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4F790F74-9875-47CA-BD23-FD6A512AD4A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4188FA-5396-4CAA-A448-2590DEE71069}" type="datetimeFigureOut">
              <a:rPr lang="en-US"/>
              <a:pPr>
                <a:defRPr/>
              </a:pPr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1607-FA1D-461F-9CEC-25E5AE27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FB3235-842B-4E91-9881-8AAC21E37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1934477"/>
            <a:ext cx="23399750" cy="8732621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Timotju</a:t>
            </a:r>
            <a:br>
              <a:rPr lang="en-US" sz="1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Tim 1, 1-2.12-14</a:t>
            </a:r>
            <a:br>
              <a:rPr lang="mt-MT" sz="9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endParaRPr lang="en-US" sz="11024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02" y="1331442"/>
            <a:ext cx="23399749" cy="72360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Sidi, m’għandix ġid ieħor ħliefek.”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659" y="2339554"/>
            <a:ext cx="21890432" cy="72245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tal-wirt u r-riżq tiegħi.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żżomm f’idejk xortija.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986598"/>
            <a:ext cx="23399750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675" y="1907506"/>
            <a:ext cx="21458383" cy="722457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lill-Mulej li tani l-fehma;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imqar billejl qalbi tgħallimni.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6667" y="1331442"/>
            <a:ext cx="21674408" cy="7804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Inżomm il-Mulej dejjem quddiemi,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ħax bih f’leminti qatt ma nitħarrek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4859" y="4211762"/>
            <a:ext cx="18976952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03450"/>
            <a:ext cx="23149147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tgħallimni t-triq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tal-ħajja;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il-milja tal-ferħ quddiemek,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301" y="3707706"/>
            <a:ext cx="23149147" cy="51845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l-għaxqa għal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 f’lemiltek.</a:t>
            </a:r>
          </a:p>
        </p:txBody>
      </p:sp>
    </p:spTree>
    <p:extLst>
      <p:ext uri="{BB962C8B-B14F-4D97-AF65-F5344CB8AC3E}">
        <p14:creationId xmlns:p14="http://schemas.microsoft.com/office/powerpoint/2010/main" val="190344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8795" y="4355778"/>
            <a:ext cx="19230405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4659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233" y="395338"/>
            <a:ext cx="22645846" cy="110149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Pawlu, appostlu ta’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b’ordni ta’ Alla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s-Salvatur tagħna, u ta’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t-tama tagħna, lil Timotju, ibnu tassew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66627" y="1331442"/>
            <a:ext cx="2232248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tiegħek, Mulej, </a:t>
            </a:r>
          </a:p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hi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verità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;</a:t>
            </a: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qaddisna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permezz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verità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4659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217037"/>
            <a:ext cx="23399750" cy="107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ta’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6, 39-42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</a:p>
          <a:p>
            <a:pPr algn="ctr">
              <a:defRPr/>
            </a:pPr>
            <a:endParaRPr lang="en-GB" sz="441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2631" y="2646735"/>
            <a:ext cx="22394488" cy="730810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parabbola lid-dixxipli tiegħu: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“Jista’ agħma jmexxi </a:t>
            </a:r>
            <a:b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agħma ieħor? Mhux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it-tnejn jaqgħu fil-ħofra?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Id-dixxiplu mhuwiex aqwa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mill-imgħallem tiegħu;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2631" y="413693"/>
            <a:ext cx="22394488" cy="1177260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kull min itemm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it-taħriġ tiegħu jsir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bħall-imgħallem tiegħu.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tara t-tibna f’għajn ħuk, u ma tarax it-travu li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4619" y="360128"/>
            <a:ext cx="22610512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‘Ħi, ejja nneħħilek it-tibna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għandek f’għajnejk,’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m’intix tara t-travu li għandek f’għajnek int?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 wiċċ b’ieħor!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4619" y="395338"/>
            <a:ext cx="22610512" cy="118093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Neħħi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-ewwel it-travu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għajnek int, ħalli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mbgħad tara sewwa kif tneħħi t-tibna minn għajn ħuk.”</a:t>
            </a:r>
          </a:p>
        </p:txBody>
      </p:sp>
    </p:spTree>
    <p:extLst>
      <p:ext uri="{BB962C8B-B14F-4D97-AF65-F5344CB8AC3E}">
        <p14:creationId xmlns:p14="http://schemas.microsoft.com/office/powerpoint/2010/main" val="3535867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5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233" y="0"/>
            <a:ext cx="2271728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fil-fidi; grazzja, ħniena u sliem </a:t>
            </a:r>
            <a:r>
              <a:rPr lang="en-GB" sz="15500" dirty="0">
                <a:latin typeface="Times New Roman" panose="02020603050405020304" pitchFamily="18" charset="0"/>
              </a:rPr>
              <a:t>m</a:t>
            </a:r>
            <a:r>
              <a:rPr lang="mt-MT" sz="15500" dirty="0">
                <a:latin typeface="Times New Roman" panose="02020603050405020304" pitchFamily="18" charset="0"/>
              </a:rPr>
              <a:t>ingħand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Alla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l-Missier u mingħand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Sidna.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Niżżi ħajr lil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9795" y="227011"/>
            <a:ext cx="22788722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Sidna, li tani l-qawwa għal dan ix-xogħol u li deherlu li kienet tistħoqqli l-fiduċja tiegħu u għamilni </a:t>
            </a:r>
            <a:r>
              <a:rPr lang="en-US" sz="15500" dirty="0">
                <a:latin typeface="Times New Roman" panose="02020603050405020304" pitchFamily="18" charset="0"/>
              </a:rPr>
              <a:t>m</a:t>
            </a:r>
            <a:r>
              <a:rPr lang="mt-MT" sz="15500" dirty="0">
                <a:latin typeface="Times New Roman" panose="02020603050405020304" pitchFamily="18" charset="0"/>
              </a:rPr>
              <a:t>inistru tiegħu, lili li qabel kont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627" y="212919"/>
            <a:ext cx="22322480" cy="1199173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dagħaj, persekutur u żeblieħi tiegħu. Iżda sibt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il-ħniena, għax dak li għamilt għamiltu bla ma kont naf, billi kont għadni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627" y="212919"/>
            <a:ext cx="22322480" cy="1184771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bla fidi. Anżi lili l-grazzja ta’ Sidna kienet mogħtija bil-kotra, flimkien mal-fidi u mal-imħabba, li hi fi Kristu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71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15818"/>
            <a:ext cx="23399750" cy="39695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inti s-sehem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tal-wirt tiegħi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056" y="1187426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9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0" y="1547466"/>
            <a:ext cx="23399749" cy="73538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Ħarisni, o Alla,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fik jien nistkenn.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għedt lill-Mulej: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410</Words>
  <Application>Microsoft Office PowerPoint</Application>
  <PresentationFormat>Custom</PresentationFormat>
  <Paragraphs>63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Default Design</vt:lpstr>
      <vt:lpstr>3_Office Theme</vt:lpstr>
      <vt:lpstr>4_Default Design</vt:lpstr>
      <vt:lpstr>Qari mit-Tieni Ittra ta’  San Pawl Appostlu  lil Timotju 1 Tim 1, 1-2.12-14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25</cp:revision>
  <dcterms:created xsi:type="dcterms:W3CDTF">2011-08-23T11:47:15Z</dcterms:created>
  <dcterms:modified xsi:type="dcterms:W3CDTF">2023-06-27T07:39:27Z</dcterms:modified>
</cp:coreProperties>
</file>