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2" r:id="rId2"/>
    <p:sldId id="283" r:id="rId3"/>
    <p:sldId id="284" r:id="rId4"/>
    <p:sldId id="285" r:id="rId5"/>
    <p:sldId id="320" r:id="rId6"/>
    <p:sldId id="310" r:id="rId7"/>
    <p:sldId id="311" r:id="rId8"/>
    <p:sldId id="312" r:id="rId9"/>
    <p:sldId id="265" r:id="rId10"/>
    <p:sldId id="266" r:id="rId11"/>
    <p:sldId id="267" r:id="rId12"/>
    <p:sldId id="313" r:id="rId13"/>
    <p:sldId id="287" r:id="rId14"/>
    <p:sldId id="314" r:id="rId15"/>
    <p:sldId id="289" r:id="rId16"/>
    <p:sldId id="315" r:id="rId17"/>
    <p:sldId id="613" r:id="rId18"/>
    <p:sldId id="273" r:id="rId19"/>
    <p:sldId id="614" r:id="rId20"/>
    <p:sldId id="274" r:id="rId21"/>
    <p:sldId id="275" r:id="rId22"/>
    <p:sldId id="290" r:id="rId23"/>
    <p:sldId id="291" r:id="rId24"/>
    <p:sldId id="292" r:id="rId25"/>
    <p:sldId id="609" r:id="rId26"/>
    <p:sldId id="293" r:id="rId27"/>
    <p:sldId id="294" r:id="rId28"/>
    <p:sldId id="610" r:id="rId29"/>
    <p:sldId id="295" r:id="rId30"/>
    <p:sldId id="297" r:id="rId31"/>
    <p:sldId id="298" r:id="rId32"/>
    <p:sldId id="611" r:id="rId33"/>
    <p:sldId id="612" r:id="rId34"/>
    <p:sldId id="317" r:id="rId35"/>
    <p:sldId id="309" r:id="rId36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D4B5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72" y="101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EAEF2-E477-4314-B734-FCC7E2054D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81089-2660-429D-B5B2-969425ED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8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7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0" y="1897511"/>
            <a:ext cx="23399749" cy="8804966"/>
          </a:xfrm>
        </p:spPr>
        <p:txBody>
          <a:bodyPr anchor="t" anchorCtr="0"/>
          <a:lstStyle/>
          <a:p>
            <a:pPr eaLnBrk="1" hangingPunct="1"/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</a:t>
            </a:r>
            <a:r>
              <a:rPr lang="mt-MT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Timotju</a:t>
            </a:r>
            <a:br>
              <a:rPr lang="en-US" sz="15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 Tim 6, 13-16</a:t>
            </a:r>
            <a:br>
              <a:rPr lang="en-GB" sz="96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</a:br>
            <a:endParaRPr lang="en-US" sz="1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0376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Idħlu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ferrie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0999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1483291"/>
            <a:ext cx="2246649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Kunu afu li Jaħweh hu Alla,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ħalaqna, u aħna tiegħu, aħna l-poplu tiegħu 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n-nagħaġ tal-mergħa tiegħu.</a:t>
            </a:r>
          </a:p>
        </p:txBody>
      </p:sp>
    </p:spTree>
    <p:extLst>
      <p:ext uri="{BB962C8B-B14F-4D97-AF65-F5344CB8AC3E}">
        <p14:creationId xmlns:p14="http://schemas.microsoft.com/office/powerpoint/2010/main" val="278532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Idħlu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ferrie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473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639" y="291450"/>
            <a:ext cx="2225047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Idħlu b’għana ta’ ħajr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mill-bibien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bit-tifħir fil-btieħi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tat-tempju tiegħu;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roddulu ħajr u bierku ismu!</a:t>
            </a:r>
          </a:p>
        </p:txBody>
      </p:sp>
    </p:spTree>
    <p:extLst>
      <p:ext uri="{BB962C8B-B14F-4D97-AF65-F5344CB8AC3E}">
        <p14:creationId xmlns:p14="http://schemas.microsoft.com/office/powerpoint/2010/main" val="110216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Idħlu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ferrie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80918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631" y="1483291"/>
            <a:ext cx="2239448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twajjeb il-Mulej,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dejjem it-tieba tiegħu; minn żmien għal żmien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il-fedeltà tiegħu.</a:t>
            </a:r>
          </a:p>
        </p:txBody>
      </p:sp>
    </p:spTree>
    <p:extLst>
      <p:ext uri="{BB962C8B-B14F-4D97-AF65-F5344CB8AC3E}">
        <p14:creationId xmlns:p14="http://schemas.microsoft.com/office/powerpoint/2010/main" val="623410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Idħlu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ferrie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3347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65692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66627" y="107306"/>
            <a:ext cx="2239448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Henjin dawk li jisimgħu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l-kelma ta’ Alla b’qalb tajba u sinċiera, jgħożżuha,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u jagħmlu l-frott billi jżommu sħiħ.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59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65692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35298"/>
            <a:ext cx="2261051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Għażiż, inwissik quddiem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Alla li jagħti l-ħajja </a:t>
            </a:r>
          </a:p>
          <a:p>
            <a:r>
              <a:rPr lang="mt-MT" sz="15500" dirty="0">
                <a:latin typeface="Times New Roman" pitchFamily="18" charset="0"/>
              </a:rPr>
              <a:t>lill-ħlejjaq kollha, u quddiem Kristu Ġesù li xehed u għamel l-istqarrija</a:t>
            </a:r>
          </a:p>
        </p:txBody>
      </p:sp>
    </p:spTree>
    <p:extLst>
      <p:ext uri="{BB962C8B-B14F-4D97-AF65-F5344CB8AC3E}">
        <p14:creationId xmlns:p14="http://schemas.microsoft.com/office/powerpoint/2010/main" val="129082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3664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ta’  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4-15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4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351472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F’dak iż-żmien, inġemgħet kotra kbira ta’ nies li kienu ġejjin lejn Ġesù minn kull belt, u hu qalilhom din </a:t>
            </a:r>
          </a:p>
          <a:p>
            <a:r>
              <a:rPr lang="mt-MT" sz="15500" dirty="0">
                <a:latin typeface="Times New Roman" pitchFamily="18" charset="0"/>
              </a:rPr>
              <a:t>il-parabbola:</a:t>
            </a:r>
          </a:p>
        </p:txBody>
      </p:sp>
    </p:spTree>
    <p:extLst>
      <p:ext uri="{BB962C8B-B14F-4D97-AF65-F5344CB8AC3E}">
        <p14:creationId xmlns:p14="http://schemas.microsoft.com/office/powerpoint/2010/main" val="3218611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57983"/>
            <a:ext cx="2239448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“Wieħed bidwi ħareġ jiżra’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ż-żerriegħa li kellu.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 u jiżra’, xi żerrigħat waqgħulu mal-mogħdija u ntrifsu, u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għasafar </a:t>
            </a:r>
          </a:p>
        </p:txBody>
      </p:sp>
    </p:spTree>
    <p:extLst>
      <p:ext uri="{BB962C8B-B14F-4D97-AF65-F5344CB8AC3E}">
        <p14:creationId xmlns:p14="http://schemas.microsoft.com/office/powerpoint/2010/main" val="3710284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5" y="185975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tal-ajru naqqruhom kollha. Oħrajn waqgħu fuq il-blat,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nibtu u nixfu, għax tira ma kellhomx. Oħrajn waqgħu qalb ix-xewk,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15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57983"/>
            <a:ext cx="2239448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x-xewk kiber magħhom u ħonoqhom. Oħrajn waqgħu f’art tajba, u nibtu u għamlu l-frott kull waħda mija.” </a:t>
            </a:r>
          </a:p>
        </p:txBody>
      </p:sp>
    </p:spTree>
    <p:extLst>
      <p:ext uri="{BB962C8B-B14F-4D97-AF65-F5344CB8AC3E}">
        <p14:creationId xmlns:p14="http://schemas.microsoft.com/office/powerpoint/2010/main" val="312841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383991"/>
            <a:ext cx="2239448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Kif qal dan, rafa’ leħnu u qal: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għandu widnejn biex jisma’, ħa jisma’!”</a:t>
            </a:r>
          </a:p>
          <a:p>
            <a:r>
              <a:rPr lang="mt-MT" sz="15500" dirty="0">
                <a:latin typeface="Times New Roman" pitchFamily="18" charset="0"/>
              </a:rPr>
              <a:t>Id-dixxipli tiegħu staqsewh</a:t>
            </a:r>
          </a:p>
        </p:txBody>
      </p:sp>
    </p:spTree>
    <p:extLst>
      <p:ext uri="{BB962C8B-B14F-4D97-AF65-F5344CB8AC3E}">
        <p14:creationId xmlns:p14="http://schemas.microsoft.com/office/powerpoint/2010/main" val="3189388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257983"/>
            <a:ext cx="2225047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x’kienet dik il-parabbola.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hu qalilhom: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“Lilkom ingħata li tagħrfu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l-misteri tas-Saltna ta’ Alla, iżda lill-bqija </a:t>
            </a:r>
          </a:p>
        </p:txBody>
      </p:sp>
    </p:spTree>
    <p:extLst>
      <p:ext uri="{BB962C8B-B14F-4D97-AF65-F5344CB8AC3E}">
        <p14:creationId xmlns:p14="http://schemas.microsoft.com/office/powerpoint/2010/main" val="3166599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66961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bil-parabboli, biex iħarsu u ma jarawx, u jisimgħu u ma jifhmux.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parabbola, mela, hija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din: iż-żerriegħa hi </a:t>
            </a:r>
          </a:p>
        </p:txBody>
      </p:sp>
    </p:spTree>
    <p:extLst>
      <p:ext uri="{BB962C8B-B14F-4D97-AF65-F5344CB8AC3E}">
        <p14:creationId xmlns:p14="http://schemas.microsoft.com/office/powerpoint/2010/main" val="624273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66961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l-kelma ta’ Alla. Dawk ta’ matul il-mogħdija huma dawk li jismigħu, imbagħad jiġi x-xitan u jaħtfilhom il-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elma minn</a:t>
            </a:r>
          </a:p>
        </p:txBody>
      </p:sp>
    </p:spTree>
    <p:extLst>
      <p:ext uri="{BB962C8B-B14F-4D97-AF65-F5344CB8AC3E}">
        <p14:creationId xmlns:p14="http://schemas.microsoft.com/office/powerpoint/2010/main" val="2453969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21966"/>
            <a:ext cx="2239448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qalbhom, li ma jmorrux jemmnu u jsalvaw. Dawk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fuq il-blat huma dawk li, meta jisimgħu l-Kelma, jilqgħuha bil-ferħ, iżda</a:t>
            </a:r>
          </a:p>
        </p:txBody>
      </p:sp>
    </p:spTree>
    <p:extLst>
      <p:ext uri="{BB962C8B-B14F-4D97-AF65-F5344CB8AC3E}">
        <p14:creationId xmlns:p14="http://schemas.microsoft.com/office/powerpoint/2010/main" val="131055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57983"/>
            <a:ext cx="225385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sabiħa quddiem Ponzju Pilatu. Inwissik biex tħares l-istruzzjonijiet li rċevejt u żżomm ruħek bla tebgħa u bla ħtija sa jum id-dehra ta’</a:t>
            </a:r>
          </a:p>
        </p:txBody>
      </p:sp>
    </p:spTree>
    <p:extLst>
      <p:ext uri="{BB962C8B-B14F-4D97-AF65-F5344CB8AC3E}">
        <p14:creationId xmlns:p14="http://schemas.microsoft.com/office/powerpoint/2010/main" val="1555479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21966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billi ma jkollhomx għeruq jemmnu għal ftit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taż-żmien, u meta jiġi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fuqhom it-tiġrib jitilqu.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 li jaqgħu qalb </a:t>
            </a:r>
          </a:p>
        </p:txBody>
      </p:sp>
    </p:spTree>
    <p:extLst>
      <p:ext uri="{BB962C8B-B14F-4D97-AF65-F5344CB8AC3E}">
        <p14:creationId xmlns:p14="http://schemas.microsoft.com/office/powerpoint/2010/main" val="3020644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338969"/>
            <a:ext cx="225385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ix-xewk huma dawk li jisimgħu, iżda aktar ’il quddiem l-inkwiet żejjed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l-għana u l-pjaċiri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tal-ħajja joħonquhom u </a:t>
            </a:r>
          </a:p>
        </p:txBody>
      </p:sp>
    </p:spTree>
    <p:extLst>
      <p:ext uri="{BB962C8B-B14F-4D97-AF65-F5344CB8AC3E}">
        <p14:creationId xmlns:p14="http://schemas.microsoft.com/office/powerpoint/2010/main" val="1307469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338969"/>
            <a:ext cx="225385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l-frott tagħhom ma jsirx. Imma dawk li jaqgħu f’art tajba huma dawk li jisimgħu l-Kelma b’qalb tajba u sinċiera, </a:t>
            </a:r>
          </a:p>
        </p:txBody>
      </p:sp>
    </p:spTree>
    <p:extLst>
      <p:ext uri="{BB962C8B-B14F-4D97-AF65-F5344CB8AC3E}">
        <p14:creationId xmlns:p14="http://schemas.microsoft.com/office/powerpoint/2010/main" val="2452849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23" y="3869353"/>
            <a:ext cx="225385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jgħożżuha, u jagħmlu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l-frott billi jżommu sħiħ.”</a:t>
            </a:r>
          </a:p>
        </p:txBody>
      </p:sp>
    </p:spTree>
    <p:extLst>
      <p:ext uri="{BB962C8B-B14F-4D97-AF65-F5344CB8AC3E}">
        <p14:creationId xmlns:p14="http://schemas.microsoft.com/office/powerpoint/2010/main" val="301866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58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47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57983"/>
            <a:ext cx="2268252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Sidna Ġesù Kristu, li għad juriha f’waqtha.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Dak li hu l-hieni u waħdu</a:t>
            </a:r>
          </a:p>
          <a:p>
            <a:r>
              <a:rPr lang="mt-MT" sz="15500" dirty="0">
                <a:latin typeface="Times New Roman" pitchFamily="18" charset="0"/>
              </a:rPr>
              <a:t>setgħani, is-Sultan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tas-slaten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s-Sid tas-sidien, li hu biss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4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57983"/>
            <a:ext cx="2268252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ma jmut qatt u jgħammar f’dawl li ħadd ma jista’ jersaq lejh, hu li ebda bniedem qatt ma rah u anqas qatt jista’ jarah</a:t>
            </a:r>
          </a:p>
        </p:txBody>
      </p:sp>
    </p:spTree>
    <p:extLst>
      <p:ext uri="{BB962C8B-B14F-4D97-AF65-F5344CB8AC3E}">
        <p14:creationId xmlns:p14="http://schemas.microsoft.com/office/powerpoint/2010/main" val="299563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009" y="3868559"/>
            <a:ext cx="184337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Lilu ġieħ u setgħa għal dejjem! Ammen.</a:t>
            </a:r>
          </a:p>
        </p:txBody>
      </p:sp>
    </p:spTree>
    <p:extLst>
      <p:ext uri="{BB962C8B-B14F-4D97-AF65-F5344CB8AC3E}">
        <p14:creationId xmlns:p14="http://schemas.microsoft.com/office/powerpoint/2010/main" val="67883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0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33468"/>
            <a:ext cx="233997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Idħlu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ferrie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2691" y="1331442"/>
            <a:ext cx="1403140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1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631" y="290656"/>
            <a:ext cx="2239448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Għajtu bil-ferħ lill-Mulej, nies kollha tal-art,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aqdu bil-ferħ lill-Mulej, idħlu quddiemu b’għana ferrieħi</a:t>
            </a:r>
          </a:p>
        </p:txBody>
      </p:sp>
    </p:spTree>
    <p:extLst>
      <p:ext uri="{BB962C8B-B14F-4D97-AF65-F5344CB8AC3E}">
        <p14:creationId xmlns:p14="http://schemas.microsoft.com/office/powerpoint/2010/main" val="42003952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599</Words>
  <Application>Microsoft Office PowerPoint</Application>
  <PresentationFormat>Custom</PresentationFormat>
  <Paragraphs>79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Franklin Gothic Book</vt:lpstr>
      <vt:lpstr>Times New Roman</vt:lpstr>
      <vt:lpstr>Default Design</vt:lpstr>
      <vt:lpstr>Qari mill-Ewwel Ittra ta’  San Pawl Appostlu  lil Timotju 1 Tim 6, 13-16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Afred Caruana</dc:creator>
  <cp:lastModifiedBy>Alfred Caruan a</cp:lastModifiedBy>
  <cp:revision>30</cp:revision>
  <dcterms:created xsi:type="dcterms:W3CDTF">2011-07-27T18:16:26Z</dcterms:created>
  <dcterms:modified xsi:type="dcterms:W3CDTF">2023-07-06T06:01:10Z</dcterms:modified>
</cp:coreProperties>
</file>