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1"/>
  </p:notesMasterIdLst>
  <p:sldIdLst>
    <p:sldId id="299" r:id="rId3"/>
    <p:sldId id="283" r:id="rId4"/>
    <p:sldId id="284" r:id="rId5"/>
    <p:sldId id="285" r:id="rId6"/>
    <p:sldId id="300" r:id="rId7"/>
    <p:sldId id="330" r:id="rId8"/>
    <p:sldId id="301" r:id="rId9"/>
    <p:sldId id="318" r:id="rId10"/>
    <p:sldId id="319" r:id="rId11"/>
    <p:sldId id="320" r:id="rId12"/>
    <p:sldId id="265" r:id="rId13"/>
    <p:sldId id="321" r:id="rId14"/>
    <p:sldId id="266" r:id="rId15"/>
    <p:sldId id="267" r:id="rId16"/>
    <p:sldId id="316" r:id="rId17"/>
    <p:sldId id="322" r:id="rId18"/>
    <p:sldId id="287" r:id="rId19"/>
    <p:sldId id="317" r:id="rId20"/>
    <p:sldId id="323" r:id="rId21"/>
    <p:sldId id="328" r:id="rId22"/>
    <p:sldId id="273" r:id="rId23"/>
    <p:sldId id="329" r:id="rId24"/>
    <p:sldId id="274" r:id="rId25"/>
    <p:sldId id="275" r:id="rId26"/>
    <p:sldId id="290" r:id="rId27"/>
    <p:sldId id="292" r:id="rId28"/>
    <p:sldId id="325" r:id="rId29"/>
    <p:sldId id="302" r:id="rId30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00CC"/>
    <a:srgbClr val="FCD4B5"/>
    <a:srgbClr val="FCFFB5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72" y="894"/>
      </p:cViewPr>
      <p:guideLst>
        <p:guide orient="horz" pos="3969"/>
        <p:guide pos="73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EAEF2-E477-4314-B734-FCC7E2054D09}" type="datetimeFigureOut">
              <a:rPr lang="en-US" smtClean="0"/>
              <a:pPr/>
              <a:t>7/16/2023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81089-2660-429D-B5B2-969425EDF1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7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063" y="685800"/>
            <a:ext cx="63658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t-MT" dirty="0"/>
              <a:t>Ġ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81089-2660-429D-B5B2-969425EDF1B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94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24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149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761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2203-0FBE-44A7-8C1B-93C9E2D72E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136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3B02-4C8E-45DD-AA8A-588B3B2A29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813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1FB5D-D0D2-4F2D-AB0C-030B425184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58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542E-9A90-4FFA-B3A7-2CCE293AB5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010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A0D0E-DD4E-4C7D-AFB1-74BE88AD26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453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27FC4-A60D-4689-A8C9-562704FE4E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631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0DAC6-AF76-4D6B-8005-8B9062E93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938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828D3-5044-4FCF-9745-2D6D5B55F9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274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5861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3117-3291-4518-BF8F-3786550017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561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FB950-6D9C-4D85-B6C2-901755683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5018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7977-0537-42B2-9A1B-B0D1CE536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864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109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080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83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658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949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378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472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09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fld id="{4D4C3667-02B0-4679-8D14-B15A0BE17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42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99117"/>
            <a:ext cx="2339975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Qari</a:t>
            </a:r>
            <a:r>
              <a:rPr lang="en-US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mill-</a:t>
            </a:r>
            <a:r>
              <a:rPr lang="en-US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Ktieb</a:t>
            </a:r>
            <a:r>
              <a:rPr lang="en-US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endParaRPr lang="mt-MT" sz="155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tal-Profeta</a:t>
            </a: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Żakkarija</a:t>
            </a:r>
            <a:endParaRPr 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Zak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2, 5-9.14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-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15a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289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3747184"/>
            <a:ext cx="22145779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Il-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iħarisna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kif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ragħaj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iħares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il-merħla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0238" y="611362"/>
            <a:ext cx="16698803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496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1452934"/>
            <a:ext cx="22360094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Isimgħu, ġnus, kelmet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il-Mulej,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xandruha ’l bogħod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fil-gżejjer u għidu:</a:t>
            </a:r>
            <a:endParaRPr lang="mt-MT" sz="15500" i="1" dirty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395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1370772"/>
            <a:ext cx="22360094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“Dak li xerred lil </a:t>
            </a:r>
            <a:endParaRPr lang="en-GB" sz="15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Iżrael jiġbru, u jħarsu </a:t>
            </a:r>
            <a:endParaRPr lang="en-GB" sz="15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kif ragħaj iħares </a:t>
            </a:r>
            <a:endParaRPr lang="en-GB" sz="15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il-merħla tiegħu.”</a:t>
            </a:r>
          </a:p>
        </p:txBody>
      </p:sp>
    </p:spTree>
    <p:extLst>
      <p:ext uri="{BB962C8B-B14F-4D97-AF65-F5344CB8AC3E}">
        <p14:creationId xmlns:p14="http://schemas.microsoft.com/office/powerpoint/2010/main" val="1197746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2699594"/>
            <a:ext cx="22217217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Il-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iħarisna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kif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ragħaj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iħares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il-merħla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990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1484085"/>
            <a:ext cx="22431532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il-Mulej feda lil Ġakobb,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ħelsu minn id wieħed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aqwa minnu.</a:t>
            </a:r>
          </a:p>
        </p:txBody>
      </p:sp>
    </p:spTree>
    <p:extLst>
      <p:ext uri="{BB962C8B-B14F-4D97-AF65-F5344CB8AC3E}">
        <p14:creationId xmlns:p14="http://schemas.microsoft.com/office/powerpoint/2010/main" val="2785326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1513648"/>
            <a:ext cx="2214578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Għad jiġu u jgħannu fuq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l-għolja ta’ Sijon,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wiċċhom jiddi minħabba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t-tieba tal-Mulej.</a:t>
            </a:r>
          </a:p>
        </p:txBody>
      </p:sp>
    </p:spTree>
    <p:extLst>
      <p:ext uri="{BB962C8B-B14F-4D97-AF65-F5344CB8AC3E}">
        <p14:creationId xmlns:p14="http://schemas.microsoft.com/office/powerpoint/2010/main" val="1404582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2699594"/>
            <a:ext cx="22431531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Il-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iħarisna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kif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ragħaj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iħares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il-merħla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182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84085"/>
            <a:ext cx="2339975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Imbagħad jifirħu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x-xbejbiet biż-żfin,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jifirħu ż-żgħażagħ u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x-xjuħ.</a:t>
            </a:r>
          </a:p>
        </p:txBody>
      </p:sp>
    </p:spTree>
    <p:extLst>
      <p:ext uri="{BB962C8B-B14F-4D97-AF65-F5344CB8AC3E}">
        <p14:creationId xmlns:p14="http://schemas.microsoft.com/office/powerpoint/2010/main" val="1102167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390" y="290656"/>
            <a:ext cx="2250297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“Jiena nbiddel il-vistu tagħhom f’hena, infarraġhom u nferraħhom wara l-hemm tagħhom.”</a:t>
            </a:r>
          </a:p>
        </p:txBody>
      </p:sp>
    </p:spTree>
    <p:extLst>
      <p:ext uri="{BB962C8B-B14F-4D97-AF65-F5344CB8AC3E}">
        <p14:creationId xmlns:p14="http://schemas.microsoft.com/office/powerpoint/2010/main" val="229881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2699594"/>
            <a:ext cx="22288655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Il-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iħarisna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kif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ragħaj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iħares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il-merħla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424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282111"/>
            <a:ext cx="2257440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Erfajt għajnejja u ħarist, </a:t>
            </a:r>
          </a:p>
          <a:p>
            <a:r>
              <a:rPr lang="mt-MT" sz="15500" dirty="0">
                <a:latin typeface="Times New Roman" pitchFamily="18" charset="0"/>
              </a:rPr>
              <a:t>u ara kien hemm raġel li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f’idu kellu ħabel biex iqis.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U jien għedtlu: </a:t>
            </a: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“Fejn inti sejjer?”</a:t>
            </a:r>
          </a:p>
        </p:txBody>
      </p:sp>
    </p:spTree>
    <p:extLst>
      <p:ext uri="{BB962C8B-B14F-4D97-AF65-F5344CB8AC3E}">
        <p14:creationId xmlns:p14="http://schemas.microsoft.com/office/powerpoint/2010/main" val="1290829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4871234"/>
            <a:ext cx="233997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412671" y="1513648"/>
            <a:ext cx="22431532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Is-Salvatur tagħna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Kristu Ġesù qered il-mewt,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dawwal il-ħajja permezz tal-EVANĠELJU.</a:t>
            </a:r>
            <a:endParaRPr lang="en-GB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59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4871234"/>
            <a:ext cx="233997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8654" y="1668750"/>
            <a:ext cx="23399750" cy="92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skont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Luqa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9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43b-45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lvl="0" algn="ctr" eaLnBrk="0" hangingPunct="0">
              <a:lnSpc>
                <a:spcPct val="120000"/>
              </a:lnSpc>
              <a:tabLst>
                <a:tab pos="15436850" algn="l"/>
              </a:tabLst>
              <a:defRPr/>
            </a:pPr>
            <a:r>
              <a:rPr lang="en-GB" sz="155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GB" sz="15500" b="1" i="1" kern="0" spc="-55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Glorja</a:t>
            </a:r>
            <a:r>
              <a:rPr lang="en-GB" sz="155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kern="0" spc="-55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lilek</a:t>
            </a:r>
            <a:r>
              <a:rPr lang="en-GB" sz="155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kern="0" spc="-55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endParaRPr lang="en-GB" sz="155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241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370640"/>
            <a:ext cx="2243153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itchFamily="18" charset="0"/>
              </a:rPr>
              <a:t>F’dak iż-żmien, waqt li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kulħadd kien imnixxef </a:t>
            </a:r>
          </a:p>
          <a:p>
            <a:r>
              <a:rPr lang="mt-MT" sz="15500" dirty="0">
                <a:latin typeface="Times New Roman" pitchFamily="18" charset="0"/>
              </a:rPr>
              <a:t>bil-għaġeb quddiem dan </a:t>
            </a:r>
          </a:p>
          <a:p>
            <a:r>
              <a:rPr lang="mt-MT" sz="15500" spc="-300" dirty="0">
                <a:latin typeface="Times New Roman" pitchFamily="18" charset="0"/>
              </a:rPr>
              <a:t>il-kobor liema bħalu ta’ Alla, </a:t>
            </a:r>
            <a:r>
              <a:rPr lang="mt-MT" sz="15500" spc="-300" dirty="0">
                <a:solidFill>
                  <a:srgbClr val="000000"/>
                </a:solidFill>
                <a:latin typeface="Times New Roman" pitchFamily="18" charset="0"/>
              </a:rPr>
              <a:t>Ġesù qal lid-dixxipli tiegħu:</a:t>
            </a:r>
            <a:endParaRPr lang="mt-MT" sz="15500" spc="-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6111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282111"/>
            <a:ext cx="2250297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“Iftħu widnejkom sewwa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 dawn il-kelmiet: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Bin il-bniedem għandu jkun mogħti f’idejn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il-bnedmin.”</a:t>
            </a:r>
            <a:endParaRPr lang="mt-MT" sz="155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284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9708" y="282111"/>
            <a:ext cx="22933123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itchFamily="18" charset="0"/>
              </a:rPr>
              <a:t>Iżda huma ma fehmuhx dan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il-kliem, u baqa’ mistur għalihom hekk li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ma qabdu xejn minnu, u beżgħu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spc="-300" dirty="0">
                <a:latin typeface="Times New Roman" pitchFamily="18" charset="0"/>
              </a:rPr>
              <a:t>jistaqsuh dwar dak li kien</a:t>
            </a:r>
            <a:r>
              <a:rPr lang="en-GB" sz="15500" spc="-300" dirty="0">
                <a:latin typeface="Times New Roman" pitchFamily="18" charset="0"/>
              </a:rPr>
              <a:t> </a:t>
            </a:r>
            <a:r>
              <a:rPr lang="mt-MT" sz="15500" spc="-300" dirty="0">
                <a:latin typeface="Times New Roman" pitchFamily="18" charset="0"/>
              </a:rPr>
              <a:t>qal.</a:t>
            </a:r>
          </a:p>
        </p:txBody>
      </p:sp>
    </p:spTree>
    <p:extLst>
      <p:ext uri="{BB962C8B-B14F-4D97-AF65-F5344CB8AC3E}">
        <p14:creationId xmlns:p14="http://schemas.microsoft.com/office/powerpoint/2010/main" val="3128414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042691" y="3868559"/>
            <a:ext cx="2131436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1927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2311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35298"/>
            <a:ext cx="2271728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U hu weġibni: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“Sejjer inqis ’il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Ġerusalemm, biex nara kemm hu l-wisa’ tagħha u kemm hu t-tul tagħha.”</a:t>
            </a:r>
          </a:p>
        </p:txBody>
      </p:sp>
    </p:spTree>
    <p:extLst>
      <p:ext uri="{BB962C8B-B14F-4D97-AF65-F5344CB8AC3E}">
        <p14:creationId xmlns:p14="http://schemas.microsoft.com/office/powerpoint/2010/main" val="1555479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353549"/>
            <a:ext cx="2264584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U ara, l-anġlu li kien kellimni waqaf u anġlu ieħor resaq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jiltaqa’ miegħu. U dak qallu: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“Iġri, kellem lil dak </a:t>
            </a:r>
          </a:p>
        </p:txBody>
      </p:sp>
    </p:spTree>
    <p:extLst>
      <p:ext uri="{BB962C8B-B14F-4D97-AF65-F5344CB8AC3E}">
        <p14:creationId xmlns:p14="http://schemas.microsoft.com/office/powerpoint/2010/main" val="1246842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325735"/>
            <a:ext cx="2264584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iż-żagħżugh u għidlu: ‘Ġerusalemm tkun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mg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ħammra bħal bliet mingħajr swar, daqs kemm 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ikun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hemm nies u bhejjem</a:t>
            </a:r>
          </a:p>
        </p:txBody>
      </p:sp>
    </p:spTree>
    <p:extLst>
      <p:ext uri="{BB962C8B-B14F-4D97-AF65-F5344CB8AC3E}">
        <p14:creationId xmlns:p14="http://schemas.microsoft.com/office/powerpoint/2010/main" val="795128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325735"/>
            <a:ext cx="2264584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ġo fiha. U jien inkun għaliha, </a:t>
            </a:r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oraklu tal-Mulej</a:t>
            </a:r>
            <a:r>
              <a:rPr lang="mt-MT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ħajt tan-nar madwarha, u nkun is-sebħ tagħ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 f’nofsha.’</a:t>
            </a:r>
          </a:p>
        </p:txBody>
      </p:sp>
    </p:spTree>
    <p:extLst>
      <p:ext uri="{BB962C8B-B14F-4D97-AF65-F5344CB8AC3E}">
        <p14:creationId xmlns:p14="http://schemas.microsoft.com/office/powerpoint/2010/main" val="795128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353549"/>
            <a:ext cx="2271728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Għajjat bil-ferħ u infexx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fl-hena, bint Sijon, għaliex arani ġej biex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ngħammar f’nofsok. </a:t>
            </a:r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Oraklu tal-Mulej.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kotra kbira ta’ ġnus</a:t>
            </a:r>
          </a:p>
        </p:txBody>
      </p:sp>
    </p:spTree>
    <p:extLst>
      <p:ext uri="{BB962C8B-B14F-4D97-AF65-F5344CB8AC3E}">
        <p14:creationId xmlns:p14="http://schemas.microsoft.com/office/powerpoint/2010/main" val="3397634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1483291"/>
            <a:ext cx="22574408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jingħaqdu dakinhar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mal-Mulej; u huma jkunu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l-poplu tiegħi. U jiena ngħammar f’nofsok.”</a:t>
            </a:r>
          </a:p>
        </p:txBody>
      </p:sp>
    </p:spTree>
    <p:extLst>
      <p:ext uri="{BB962C8B-B14F-4D97-AF65-F5344CB8AC3E}">
        <p14:creationId xmlns:p14="http://schemas.microsoft.com/office/powerpoint/2010/main" val="805033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69353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57544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420</Words>
  <Application>Microsoft Office PowerPoint</Application>
  <PresentationFormat>Custom</PresentationFormat>
  <Paragraphs>73</Paragraphs>
  <Slides>28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Franklin Gothic Book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Caruana</dc:creator>
  <cp:lastModifiedBy>Alfred Caruan a</cp:lastModifiedBy>
  <cp:revision>51</cp:revision>
  <dcterms:created xsi:type="dcterms:W3CDTF">2011-07-27T18:16:26Z</dcterms:created>
  <dcterms:modified xsi:type="dcterms:W3CDTF">2023-07-16T19:30:49Z</dcterms:modified>
</cp:coreProperties>
</file>